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tags/tag8.xml" ContentType="application/vnd.openxmlformats-officedocument.presentationml.tags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Layouts/slideLayout46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124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02.xml" ContentType="application/vnd.openxmlformats-officedocument.presentationml.slideLayout+xml"/>
  <Override PartName="/ppt/tags/tag16.xml" ContentType="application/vnd.openxmlformats-officedocument.presentationml.tags+xml"/>
  <Override PartName="/ppt/tags/tag27.xml" ContentType="application/vnd.openxmlformats-officedocument.presentationml.tags+xml"/>
  <Override PartName="/ppt/slideMasters/slideMaster8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9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Layouts/slideLayout8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10.xml" ContentType="application/vnd.openxmlformats-officedocument.theme+xml"/>
  <Override PartName="/ppt/tags/tag30.xml" ContentType="application/vnd.openxmlformats-officedocument.presentationml.tag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29.xml" ContentType="application/vnd.openxmlformats-officedocument.presentationml.slideLayout+xml"/>
  <Default Extension="png" ContentType="image/png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ags/tag5.xml" ContentType="application/vnd.openxmlformats-officedocument.presentationml.tags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4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Layouts/slideLayout32.xml" ContentType="application/vnd.openxmlformats-officedocument.presentationml.slideLayout+xml"/>
  <Override PartName="/ppt/slideLayouts/slideLayout1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ags/tag35.xml" ContentType="application/vnd.openxmlformats-officedocument.presentationml.tags+xml"/>
  <Override PartName="/ppt/slideLayouts/slideLayout10.xml" ContentType="application/vnd.openxmlformats-officedocument.presentationml.slideLayout+xml"/>
  <Override PartName="/ppt/theme/theme15.xml" ContentType="application/vnd.openxmlformats-officedocument.theme+xml"/>
  <Override PartName="/ppt/tags/tag24.xml" ContentType="application/vnd.openxmlformats-officedocument.presentationml.tags+xml"/>
  <Override PartName="/ppt/tags/tag13.xml" ContentType="application/vnd.openxmlformats-officedocument.presentationml.tags+xml"/>
  <Override PartName="/ppt/slideMasters/slideMaster5.xml" ContentType="application/vnd.openxmlformats-officedocument.presentationml.slideMaster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Layouts/slideLayout59.xml" ContentType="application/vnd.openxmlformats-officedocument.presentationml.slideLayout+xml"/>
  <Override PartName="/ppt/theme/theme7.xml" ContentType="application/vnd.openxmlformats-officedocument.them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Layouts/slideLayout48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ags/tag2.xml" ContentType="application/vnd.openxmlformats-officedocument.presentationml.tags+xml"/>
  <Override PartName="/ppt/slides/slide41.xml" ContentType="application/vnd.openxmlformats-officedocument.presentationml.slide+xml"/>
  <Override PartName="/ppt/slideLayouts/slideLayout51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ags/tag29.xml" ContentType="application/vnd.openxmlformats-officedocument.presentationml.tags+xml"/>
  <Override PartName="/ppt/slides/slide30.xml" ContentType="application/vnd.openxmlformats-officedocument.presentationml.slide+xml"/>
  <Override PartName="/ppt/slideLayouts/slideLayout40.xml" ContentType="application/vnd.openxmlformats-officedocument.presentationml.slideLayout+xml"/>
  <Override PartName="/ppt/tags/tag18.xml" ContentType="application/vnd.openxmlformats-officedocument.presentationml.tags+xml"/>
  <Override PartName="/ppt/slideMasters/slideMaster13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79.xml" ContentType="application/vnd.openxmlformats-officedocument.presentationml.slide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theme/theme12.xml" ContentType="application/vnd.openxmlformats-officedocument.theme+xml"/>
  <Override PartName="/ppt/tags/tag32.xml" ContentType="application/vnd.openxmlformats-officedocument.presentationml.tags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78.xml" ContentType="application/vnd.openxmlformats-officedocument.presentationml.slideLayout+xml"/>
  <Override PartName="/ppt/tags/tag10.xml" ContentType="application/vnd.openxmlformats-officedocument.presentationml.tags+xml"/>
  <Override PartName="/ppt/tags/tag21.xml" ContentType="application/vnd.openxmlformats-officedocument.presentationml.tags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notesSlides/notesSlide1.xml" ContentType="application/vnd.openxmlformats-officedocument.presentationml.notesSlide+xml"/>
  <Override PartName="/ppt/tags/tag7.xml" ContentType="application/vnd.openxmlformats-officedocument.presentationml.tag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34.xml" ContentType="application/vnd.openxmlformats-officedocument.presentationml.slideLayout+xml"/>
  <Default Extension="jpeg" ContentType="image/jpeg"/>
  <Override PartName="/ppt/tags/tag3.xml" ContentType="application/vnd.openxmlformats-officedocument.presentationml.tags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ags/tag19.xml" ContentType="application/vnd.openxmlformats-officedocument.presentationml.tags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ags/tag26.xml" ContentType="application/vnd.openxmlformats-officedocument.presentationml.tags+xml"/>
  <Override PartName="/ppt/tags/tag15.xml" ContentType="application/vnd.openxmlformats-officedocument.presentationml.tags+xml"/>
  <Override PartName="/ppt/tags/tag33.xml" ContentType="application/vnd.openxmlformats-officedocument.presentationml.tags+xml"/>
  <Override PartName="/ppt/slideMasters/slideMaster7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98.xml" ContentType="application/vnd.openxmlformats-officedocument.presentationml.slide+xml"/>
  <Override PartName="/ppt/theme/theme9.xml" ContentType="application/vnd.openxmlformats-officedocument.theme+xml"/>
  <Override PartName="/ppt/theme/theme13.xml" ContentType="application/vnd.openxmlformats-officedocument.theme+xml"/>
  <Override PartName="/ppt/tags/tag22.xml" ContentType="application/vnd.openxmlformats-officedocument.presentationml.tags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Layouts/slideLayout6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ags/tag11.xml" ContentType="application/vnd.openxmlformats-officedocument.presentationml.tags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Layouts/slideLayout39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ags/tag4.xml" ContentType="application/vnd.openxmlformats-officedocument.presentationml.tags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s/slide32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14.xml" ContentType="application/vnd.openxmlformats-officedocument.theme+xml"/>
  <Override PartName="/ppt/tags/tag34.xml" ContentType="application/vnd.openxmlformats-officedocument.presentationml.tags+xml"/>
  <Override PartName="/ppt/tags/tag12.xml" ContentType="application/vnd.openxmlformats-officedocument.presentationml.tags+xml"/>
  <Override PartName="/ppt/tags/tag23.xml" ContentType="application/vnd.openxmlformats-officedocument.presentationml.tags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tags/tag9.xml" ContentType="application/vnd.openxmlformats-officedocument.presentationml.tag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Layouts/slideLayout58.xml" ContentType="application/vnd.openxmlformats-officedocument.presentationml.slideLayout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ags/tag1.xml" ContentType="application/vnd.openxmlformats-officedocument.presentationml.tags+xml"/>
  <Override PartName="/ppt/tags/tag28.xml" ContentType="application/vnd.openxmlformats-officedocument.presentationml.tags+xml"/>
  <Override PartName="/ppt/slides/slide40.xml" ContentType="application/vnd.openxmlformats-officedocument.presentationml.slide+xml"/>
  <Override PartName="/ppt/slideLayouts/slideLayout50.xml" ContentType="application/vnd.openxmlformats-officedocument.presentationml.slideLayout+xml"/>
  <Override PartName="/ppt/tags/tag17.xml" ContentType="application/vnd.openxmlformats-officedocument.presentationml.tags+xml"/>
  <Default Extension="wdp" ContentType="image/vnd.ms-photo"/>
  <Override PartName="/ppt/slideMasters/slideMaster9.xml" ContentType="application/vnd.openxmlformats-officedocument.presentationml.slideMaster+xml"/>
  <Override PartName="/ppt/slideMasters/slideMaster12.xml" ContentType="application/vnd.openxmlformats-officedocument.presentationml.slideMaster+xml"/>
  <Default Extension="gif" ContentType="image/gif"/>
  <Override PartName="/ppt/slides/slide89.xml" ContentType="application/vnd.openxmlformats-officedocument.presentationml.slide+xml"/>
  <Override PartName="/ppt/slideLayouts/slideLayout99.xml" ContentType="application/vnd.openxmlformats-officedocument.presentationml.slideLayout+xml"/>
  <Override PartName="/ppt/tags/tag31.xml" ContentType="application/vnd.openxmlformats-officedocument.presentationml.tags+xml"/>
  <Override PartName="/ppt/slides/slide78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88.xml" ContentType="application/vnd.openxmlformats-officedocument.presentationml.slideLayout+xml"/>
  <Override PartName="/ppt/theme/theme11.xml" ContentType="application/vnd.openxmlformats-officedocument.theme+xml"/>
  <Override PartName="/ppt/tags/tag20.xml" ContentType="application/vnd.openxmlformats-officedocument.presentationml.tags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ags/tag6.xml" ContentType="application/vnd.openxmlformats-officedocument.presentationml.tags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Layouts/slideLayout44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33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ags/tag14.xml" ContentType="application/vnd.openxmlformats-officedocument.presentationml.tags+xml"/>
  <Override PartName="/ppt/tags/tag25.xml" ContentType="application/vnd.openxmlformats-officedocument.presentationml.tag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783" r:id="rId3"/>
    <p:sldMasterId id="2147483795" r:id="rId4"/>
    <p:sldMasterId id="2147483807" r:id="rId5"/>
    <p:sldMasterId id="2147483831" r:id="rId6"/>
    <p:sldMasterId id="2147483843" r:id="rId7"/>
    <p:sldMasterId id="2147483855" r:id="rId8"/>
    <p:sldMasterId id="2147483867" r:id="rId9"/>
    <p:sldMasterId id="2147483879" r:id="rId10"/>
    <p:sldMasterId id="2147483891" r:id="rId11"/>
    <p:sldMasterId id="2147483903" r:id="rId12"/>
    <p:sldMasterId id="2147483915" r:id="rId13"/>
  </p:sldMasterIdLst>
  <p:notesMasterIdLst>
    <p:notesMasterId r:id="rId114"/>
  </p:notesMasterIdLst>
  <p:handoutMasterIdLst>
    <p:handoutMasterId r:id="rId115"/>
  </p:handoutMasterIdLst>
  <p:sldIdLst>
    <p:sldId id="269" r:id="rId14"/>
    <p:sldId id="303" r:id="rId15"/>
    <p:sldId id="302" r:id="rId16"/>
    <p:sldId id="304" r:id="rId17"/>
    <p:sldId id="305" r:id="rId18"/>
    <p:sldId id="285" r:id="rId19"/>
    <p:sldId id="353" r:id="rId20"/>
    <p:sldId id="351" r:id="rId21"/>
    <p:sldId id="352" r:id="rId22"/>
    <p:sldId id="288" r:id="rId23"/>
    <p:sldId id="289" r:id="rId24"/>
    <p:sldId id="290" r:id="rId25"/>
    <p:sldId id="291" r:id="rId26"/>
    <p:sldId id="292" r:id="rId27"/>
    <p:sldId id="293" r:id="rId28"/>
    <p:sldId id="354" r:id="rId29"/>
    <p:sldId id="413" r:id="rId30"/>
    <p:sldId id="440" r:id="rId31"/>
    <p:sldId id="441" r:id="rId32"/>
    <p:sldId id="442" r:id="rId33"/>
    <p:sldId id="394" r:id="rId34"/>
    <p:sldId id="395" r:id="rId35"/>
    <p:sldId id="396" r:id="rId36"/>
    <p:sldId id="415" r:id="rId37"/>
    <p:sldId id="397" r:id="rId38"/>
    <p:sldId id="405" r:id="rId39"/>
    <p:sldId id="445" r:id="rId40"/>
    <p:sldId id="446" r:id="rId41"/>
    <p:sldId id="448" r:id="rId42"/>
    <p:sldId id="447" r:id="rId43"/>
    <p:sldId id="449" r:id="rId44"/>
    <p:sldId id="404" r:id="rId45"/>
    <p:sldId id="341" r:id="rId46"/>
    <p:sldId id="363" r:id="rId47"/>
    <p:sldId id="364" r:id="rId48"/>
    <p:sldId id="365" r:id="rId49"/>
    <p:sldId id="366" r:id="rId50"/>
    <p:sldId id="367" r:id="rId51"/>
    <p:sldId id="368" r:id="rId52"/>
    <p:sldId id="294" r:id="rId53"/>
    <p:sldId id="261" r:id="rId54"/>
    <p:sldId id="262" r:id="rId55"/>
    <p:sldId id="263" r:id="rId56"/>
    <p:sldId id="369" r:id="rId57"/>
    <p:sldId id="379" r:id="rId58"/>
    <p:sldId id="380" r:id="rId59"/>
    <p:sldId id="381" r:id="rId60"/>
    <p:sldId id="382" r:id="rId61"/>
    <p:sldId id="383" r:id="rId62"/>
    <p:sldId id="385" r:id="rId63"/>
    <p:sldId id="386" r:id="rId64"/>
    <p:sldId id="370" r:id="rId65"/>
    <p:sldId id="371" r:id="rId66"/>
    <p:sldId id="372" r:id="rId67"/>
    <p:sldId id="373" r:id="rId68"/>
    <p:sldId id="374" r:id="rId69"/>
    <p:sldId id="417" r:id="rId70"/>
    <p:sldId id="418" r:id="rId71"/>
    <p:sldId id="419" r:id="rId72"/>
    <p:sldId id="420" r:id="rId73"/>
    <p:sldId id="421" r:id="rId74"/>
    <p:sldId id="422" r:id="rId75"/>
    <p:sldId id="423" r:id="rId76"/>
    <p:sldId id="424" r:id="rId77"/>
    <p:sldId id="425" r:id="rId78"/>
    <p:sldId id="426" r:id="rId79"/>
    <p:sldId id="427" r:id="rId80"/>
    <p:sldId id="428" r:id="rId81"/>
    <p:sldId id="429" r:id="rId82"/>
    <p:sldId id="430" r:id="rId83"/>
    <p:sldId id="431" r:id="rId84"/>
    <p:sldId id="432" r:id="rId85"/>
    <p:sldId id="433" r:id="rId86"/>
    <p:sldId id="434" r:id="rId87"/>
    <p:sldId id="435" r:id="rId88"/>
    <p:sldId id="436" r:id="rId89"/>
    <p:sldId id="437" r:id="rId90"/>
    <p:sldId id="438" r:id="rId91"/>
    <p:sldId id="439" r:id="rId92"/>
    <p:sldId id="266" r:id="rId93"/>
    <p:sldId id="267" r:id="rId94"/>
    <p:sldId id="268" r:id="rId95"/>
    <p:sldId id="296" r:id="rId96"/>
    <p:sldId id="319" r:id="rId97"/>
    <p:sldId id="297" r:id="rId98"/>
    <p:sldId id="320" r:id="rId99"/>
    <p:sldId id="298" r:id="rId100"/>
    <p:sldId id="321" r:id="rId101"/>
    <p:sldId id="299" r:id="rId102"/>
    <p:sldId id="322" r:id="rId103"/>
    <p:sldId id="300" r:id="rId104"/>
    <p:sldId id="301" r:id="rId105"/>
    <p:sldId id="323" r:id="rId106"/>
    <p:sldId id="412" r:id="rId107"/>
    <p:sldId id="406" r:id="rId108"/>
    <p:sldId id="407" r:id="rId109"/>
    <p:sldId id="408" r:id="rId110"/>
    <p:sldId id="409" r:id="rId111"/>
    <p:sldId id="410" r:id="rId112"/>
    <p:sldId id="411" r:id="rId113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0" d="100"/>
          <a:sy n="80" d="100"/>
        </p:scale>
        <p:origin x="-2106" y="-96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3.xml"/><Relationship Id="rId117" Type="http://schemas.openxmlformats.org/officeDocument/2006/relationships/viewProps" Target="viewProps.xml"/><Relationship Id="rId21" Type="http://schemas.openxmlformats.org/officeDocument/2006/relationships/slide" Target="slides/slide8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63" Type="http://schemas.openxmlformats.org/officeDocument/2006/relationships/slide" Target="slides/slide50.xml"/><Relationship Id="rId68" Type="http://schemas.openxmlformats.org/officeDocument/2006/relationships/slide" Target="slides/slide55.xml"/><Relationship Id="rId84" Type="http://schemas.openxmlformats.org/officeDocument/2006/relationships/slide" Target="slides/slide71.xml"/><Relationship Id="rId89" Type="http://schemas.openxmlformats.org/officeDocument/2006/relationships/slide" Target="slides/slide76.xml"/><Relationship Id="rId112" Type="http://schemas.openxmlformats.org/officeDocument/2006/relationships/slide" Target="slides/slide99.xml"/><Relationship Id="rId16" Type="http://schemas.openxmlformats.org/officeDocument/2006/relationships/slide" Target="slides/slide3.xml"/><Relationship Id="rId107" Type="http://schemas.openxmlformats.org/officeDocument/2006/relationships/slide" Target="slides/slide94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66" Type="http://schemas.openxmlformats.org/officeDocument/2006/relationships/slide" Target="slides/slide53.xml"/><Relationship Id="rId74" Type="http://schemas.openxmlformats.org/officeDocument/2006/relationships/slide" Target="slides/slide61.xml"/><Relationship Id="rId79" Type="http://schemas.openxmlformats.org/officeDocument/2006/relationships/slide" Target="slides/slide66.xml"/><Relationship Id="rId87" Type="http://schemas.openxmlformats.org/officeDocument/2006/relationships/slide" Target="slides/slide74.xml"/><Relationship Id="rId102" Type="http://schemas.openxmlformats.org/officeDocument/2006/relationships/slide" Target="slides/slide89.xml"/><Relationship Id="rId110" Type="http://schemas.openxmlformats.org/officeDocument/2006/relationships/slide" Target="slides/slide97.xml"/><Relationship Id="rId115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8.xml"/><Relationship Id="rId82" Type="http://schemas.openxmlformats.org/officeDocument/2006/relationships/slide" Target="slides/slide69.xml"/><Relationship Id="rId90" Type="http://schemas.openxmlformats.org/officeDocument/2006/relationships/slide" Target="slides/slide77.xml"/><Relationship Id="rId95" Type="http://schemas.openxmlformats.org/officeDocument/2006/relationships/slide" Target="slides/slide82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slide" Target="slides/slide51.xml"/><Relationship Id="rId69" Type="http://schemas.openxmlformats.org/officeDocument/2006/relationships/slide" Target="slides/slide56.xml"/><Relationship Id="rId77" Type="http://schemas.openxmlformats.org/officeDocument/2006/relationships/slide" Target="slides/slide64.xml"/><Relationship Id="rId100" Type="http://schemas.openxmlformats.org/officeDocument/2006/relationships/slide" Target="slides/slide87.xml"/><Relationship Id="rId105" Type="http://schemas.openxmlformats.org/officeDocument/2006/relationships/slide" Target="slides/slide92.xml"/><Relationship Id="rId113" Type="http://schemas.openxmlformats.org/officeDocument/2006/relationships/slide" Target="slides/slide100.xml"/><Relationship Id="rId118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72" Type="http://schemas.openxmlformats.org/officeDocument/2006/relationships/slide" Target="slides/slide59.xml"/><Relationship Id="rId80" Type="http://schemas.openxmlformats.org/officeDocument/2006/relationships/slide" Target="slides/slide67.xml"/><Relationship Id="rId85" Type="http://schemas.openxmlformats.org/officeDocument/2006/relationships/slide" Target="slides/slide72.xml"/><Relationship Id="rId93" Type="http://schemas.openxmlformats.org/officeDocument/2006/relationships/slide" Target="slides/slide80.xml"/><Relationship Id="rId98" Type="http://schemas.openxmlformats.org/officeDocument/2006/relationships/slide" Target="slides/slide85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Relationship Id="rId67" Type="http://schemas.openxmlformats.org/officeDocument/2006/relationships/slide" Target="slides/slide54.xml"/><Relationship Id="rId103" Type="http://schemas.openxmlformats.org/officeDocument/2006/relationships/slide" Target="slides/slide90.xml"/><Relationship Id="rId108" Type="http://schemas.openxmlformats.org/officeDocument/2006/relationships/slide" Target="slides/slide95.xml"/><Relationship Id="rId116" Type="http://schemas.openxmlformats.org/officeDocument/2006/relationships/presProps" Target="presProps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slide" Target="slides/slide49.xml"/><Relationship Id="rId70" Type="http://schemas.openxmlformats.org/officeDocument/2006/relationships/slide" Target="slides/slide57.xml"/><Relationship Id="rId75" Type="http://schemas.openxmlformats.org/officeDocument/2006/relationships/slide" Target="slides/slide62.xml"/><Relationship Id="rId83" Type="http://schemas.openxmlformats.org/officeDocument/2006/relationships/slide" Target="slides/slide70.xml"/><Relationship Id="rId88" Type="http://schemas.openxmlformats.org/officeDocument/2006/relationships/slide" Target="slides/slide75.xml"/><Relationship Id="rId91" Type="http://schemas.openxmlformats.org/officeDocument/2006/relationships/slide" Target="slides/slide78.xml"/><Relationship Id="rId96" Type="http://schemas.openxmlformats.org/officeDocument/2006/relationships/slide" Target="slides/slide83.xml"/><Relationship Id="rId111" Type="http://schemas.openxmlformats.org/officeDocument/2006/relationships/slide" Target="slides/slide9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106" Type="http://schemas.openxmlformats.org/officeDocument/2006/relationships/slide" Target="slides/slide93.xml"/><Relationship Id="rId114" Type="http://schemas.openxmlformats.org/officeDocument/2006/relationships/notesMaster" Target="notesMasters/notesMaster1.xml"/><Relationship Id="rId119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slide" Target="slides/slide52.xml"/><Relationship Id="rId73" Type="http://schemas.openxmlformats.org/officeDocument/2006/relationships/slide" Target="slides/slide60.xml"/><Relationship Id="rId78" Type="http://schemas.openxmlformats.org/officeDocument/2006/relationships/slide" Target="slides/slide65.xml"/><Relationship Id="rId81" Type="http://schemas.openxmlformats.org/officeDocument/2006/relationships/slide" Target="slides/slide68.xml"/><Relationship Id="rId86" Type="http://schemas.openxmlformats.org/officeDocument/2006/relationships/slide" Target="slides/slide73.xml"/><Relationship Id="rId94" Type="http://schemas.openxmlformats.org/officeDocument/2006/relationships/slide" Target="slides/slide81.xml"/><Relationship Id="rId99" Type="http://schemas.openxmlformats.org/officeDocument/2006/relationships/slide" Target="slides/slide86.xml"/><Relationship Id="rId101" Type="http://schemas.openxmlformats.org/officeDocument/2006/relationships/slide" Target="slides/slide8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39" Type="http://schemas.openxmlformats.org/officeDocument/2006/relationships/slide" Target="slides/slide26.xml"/><Relationship Id="rId109" Type="http://schemas.openxmlformats.org/officeDocument/2006/relationships/slide" Target="slides/slide96.xml"/><Relationship Id="rId34" Type="http://schemas.openxmlformats.org/officeDocument/2006/relationships/slide" Target="slides/slide21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76" Type="http://schemas.openxmlformats.org/officeDocument/2006/relationships/slide" Target="slides/slide63.xml"/><Relationship Id="rId97" Type="http://schemas.openxmlformats.org/officeDocument/2006/relationships/slide" Target="slides/slide84.xml"/><Relationship Id="rId104" Type="http://schemas.openxmlformats.org/officeDocument/2006/relationships/slide" Target="slides/slide9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8.xml"/><Relationship Id="rId92" Type="http://schemas.openxmlformats.org/officeDocument/2006/relationships/slide" Target="slides/slide7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645315B0-747B-4244-A99E-5CAF2FFA6C2F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88FC46EE-C37B-4E81-88C7-70F1F9C894E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36551770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DA9DE9-2713-4DC9-9DE1-08791D7E73F0}" type="datetimeFigureOut">
              <a:rPr lang="it-IT" smtClean="0"/>
              <a:pPr/>
              <a:t>18/10/2019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02CD7F-1CF0-4BD8-804F-FEAA21127DB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477643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A115A6B1-9EE5-4353-97F0-24070E083797}" type="slidenum">
              <a:rPr lang="it-IT" smtClean="0">
                <a:latin typeface="Times"/>
              </a:rPr>
              <a:pPr>
                <a:defRPr/>
              </a:pPr>
              <a:t>50</a:t>
            </a:fld>
            <a:endParaRPr lang="it-IT" smtClean="0">
              <a:latin typeface="Times"/>
            </a:endParaRPr>
          </a:p>
        </p:txBody>
      </p:sp>
      <p:sp>
        <p:nvSpPr>
          <p:cNvPr id="1239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390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t-IT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A5389A-9907-410A-B8B1-3026E7DD9B00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8386A3-30CB-4D2C-867B-FDFFBB5DDF0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0A002A-276B-4E02-A61C-DCE47648BEB6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608F6-87CD-4247-A5C0-3B333C479EF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03A842-4967-41B6-9A7C-6A42D97E6A3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A46F52-1709-43A9-9AA6-99B8620B2E5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135826-D938-4802-95F9-A8A6516174A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692054-264F-41B9-B5F9-2CBE9BC2F36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A31345-195D-4EB9-AAD4-EB0001AE521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65CF3A-C58A-4FA8-A65E-385EB951521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0E6CF6-E19F-45D7-958E-4A418DFC472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C5E0E-49F5-4567-B091-A6E4F09F7F2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223787-D4CD-4555-AD9D-4D3E2BF4D8F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39E3E2-E74F-444F-8A63-DF59407FAA2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251C39-A8EA-4C9D-9531-122120024060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F2AA2-E3B2-4859-BC9A-50011E545C3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D96444-5130-4032-8A1F-1BE0953A8FB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46DB17-BE88-4CE6-88B8-2551763A7F2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B9C253-5744-4FE4-BD17-6A4C28F04C9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1992115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9E9EA-BED1-49B5-91D0-0877A45D33B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3CCD8F-90B5-49D9-97E2-34E800093BD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565908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7DA61C-D515-44E1-BF2F-3EAFCA40896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7CCBAB-299C-4FF2-B9D5-1786AAC6854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9212629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95408-1534-42F2-A300-4BEADF7C4E3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49445F-7B74-4C79-830E-A4BD7359A64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538436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2B2114-AF1B-48DB-9347-0B8AC96A505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FE13E0-1BE2-4776-BA51-E13FF27E729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4567427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52B054-FC9B-4402-9F0E-CFEA0AA5ECF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B9D538-1CC9-440B-BC0D-B59CFFED87B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634842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21D9D8-1BAE-4C96-BE48-9D6A6713AC8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97B222-D4FD-4CDB-82EF-273762E4381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952660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078A9-7C4A-4711-9452-F417A918773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801783-7E7C-483D-9F64-49EE04D7EC8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1960012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EA7960-9AF7-4AC5-B3F5-9114FBC026E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D09662-71E2-4359-BB0D-D2523D34EFC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78567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005F4-B385-430B-9E88-EFAA773C575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838629-9CC5-4C1C-AED3-BFE4100CB55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59562A-186C-4031-8BB4-0E891ED4A32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360077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880485-8BC8-4607-9677-ED2C1D45B54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E16126-8EF2-460A-93CD-A2341FC699F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2883404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442553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9158162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134502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3144051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5546968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9941013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9099574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20167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07AA32-2E7C-445B-836B-9A105A3756E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41716837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497811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10526299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C8749-7F8C-49AA-A35E-A5E678312E6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4531E-B9BF-42C4-B462-86929099714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63496169"/>
      </p:ext>
    </p:extLst>
  </p:cSld>
  <p:clrMapOvr>
    <a:masterClrMapping/>
  </p:clrMapOvr>
  <p:transition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B49BB-A607-4F51-B530-A3C70B1B9CD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5DE65-3CF1-46B5-A2EB-6EB71EDE1E4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0827395"/>
      </p:ext>
    </p:extLst>
  </p:cSld>
  <p:clrMapOvr>
    <a:masterClrMapping/>
  </p:clrMapOvr>
  <p:transition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2A9BC-F06F-4F72-BB7C-186D327830E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5C3E7-8044-4E32-B93E-8AAEC3A363B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15105583"/>
      </p:ext>
    </p:extLst>
  </p:cSld>
  <p:clrMapOvr>
    <a:masterClrMapping/>
  </p:clrMapOvr>
  <p:transition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8C855-6959-433A-93D0-0002EE1447A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214BC-FAF3-4989-AC8A-415F63762FB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60382189"/>
      </p:ext>
    </p:extLst>
  </p:cSld>
  <p:clrMapOvr>
    <a:masterClrMapping/>
  </p:clrMapOvr>
  <p:transition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05979-9D7A-4907-BEC1-FD56CF7391C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3DD73-295B-40B9-B6F2-5005E2DC128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87757371"/>
      </p:ext>
    </p:extLst>
  </p:cSld>
  <p:clrMapOvr>
    <a:masterClrMapping/>
  </p:clrMapOvr>
  <p:transition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A2511-4CB4-42D9-B1B3-7B66276937A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E5BEF-7E2F-4A97-8CC8-64AC1CD25DE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7416493"/>
      </p:ext>
    </p:extLst>
  </p:cSld>
  <p:clrMapOvr>
    <a:masterClrMapping/>
  </p:clrMapOvr>
  <p:transition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5D315-4000-4948-A58B-B24DA0F01DA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79850-010F-4C39-AF56-72FAC9E1E4E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102553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E44A56-82B6-4070-9EFC-F4DAF440918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B821B-8E0E-44F5-8CCC-7BC4965F1BA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22BCC-E349-444F-B44B-81ED4D92FB9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1433044"/>
      </p:ext>
    </p:extLst>
  </p:cSld>
  <p:clrMapOvr>
    <a:masterClrMapping/>
  </p:clrMapOvr>
  <p:transition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C426E-D73F-4517-913D-23D6498DCB5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7163D-ED56-4F6E-964A-744B59AE2E1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1398030"/>
      </p:ext>
    </p:extLst>
  </p:cSld>
  <p:clrMapOvr>
    <a:masterClrMapping/>
  </p:clrMapOvr>
  <p:transition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4FE99-7284-4487-9CA7-DDD33426019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B5428-1501-497F-BF56-E7BBC7B4C73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40211019"/>
      </p:ext>
    </p:extLst>
  </p:cSld>
  <p:clrMapOvr>
    <a:masterClrMapping/>
  </p:clrMapOvr>
  <p:transition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E02AE-9693-4F37-BA7C-DC34D88C890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7A49C-8634-4F09-B007-F59E4841FC2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62125698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0F2D4D-9FB3-423C-8D05-D4F07DDC246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636019-812D-439F-8502-75B454DBF9B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EEA0AA-6E15-4778-9581-77E7193B2E0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DB2087-086E-49DD-8959-FC40BA4B749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C9899A-CB80-415D-BD18-A8E76A2AC40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29E5BB-0F0C-425C-B8FF-3F6FFEBDCD56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601A1E-E991-41A2-ACD3-69C95A85DE5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E40D6A-E6B2-4561-803D-6F2027DDA60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0AEFB-786B-46F5-B55B-F9D7CED4A05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5522AD-043B-46D2-9637-A613E437E69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87D9D3-CF9A-4DB1-8C10-F931EA87F6D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C11A24-0D07-4792-A1C7-61A63E75893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D6222C-127A-4AE2-A51B-25E4B439DB7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391604-A4BF-4B10-B05E-E482CDDBD81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6A4A6B-6E90-4349-B427-948A8CC7D4A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38034D-96BC-4332-B966-C8743EFF205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E212AB-67F0-4B3B-9C00-203A563F6E0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283A05-6D13-4011-841E-123FA28583A1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4795D0-92C1-4E6F-9BB2-9B36FAC60A7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CDF74A-F0D2-44EF-A921-A0967C38BC2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C77833-C289-4096-B880-656E8DCC6D2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FF5291-D039-4A36-B737-CA0E3540971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412C6B-5813-4988-A8CB-B6FCB1F5EDA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DC71E9-242A-4320-813C-E0290F9803D4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647AD1-33FF-44A7-8EB8-D39EAC6BCC1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F87D9E-E311-41BA-9498-4CDE2C9F2454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E99F96-2C3E-43F4-A482-D7F18247D80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D5969B-B071-4C44-9265-0A588D75473A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C3720B-024D-497C-8188-A8CCD1E222E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23132F-0FCA-417C-AD93-072EF74AB16C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0FD0D-F62D-45CB-AB70-6CC56E066D8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9A9ABE-CA9B-42A1-9A61-351FB81A26C6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A5C7D1-3EF0-41DE-B6BE-54B89823AF2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B9ACA4-B571-4411-823B-C9A89AB03521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77FD16-B181-4DEB-8D0F-B7697E9DD3E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EB5F06-5D72-4066-9245-4D6A719F7A48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59C23B-0045-48D1-AB5A-BB78D9649A0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C3795-6C57-442E-AE70-DAB14B3C0070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CC90F-43BF-4FCB-B170-44CFAD7DE50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EA8822-CEC4-4833-8053-541DD5094765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BC8AA-B7DE-4975-A1EC-FB7411AFAC5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BE2BAB-255A-4238-9CD9-5307005C9045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990A6D-D25F-424C-87DD-4BE525C036C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2EBD29-5F29-415E-837F-7C7A860D165E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A7BA38-0D9E-4489-915F-7DFF7868221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091087-B105-4E4B-AD4C-5909801C3E6A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B9E8F-7259-45AE-A65E-6EB67646548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9B4A88-2C81-42DE-8D95-0AA284FAB509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8DBED9-C78B-40E8-B150-C2706B26FDD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3462D7-BC3B-4316-879D-94879918A62C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BF614D-984B-4902-9529-E57D7DED3FA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612FED-5F74-4F4E-B2CB-3C546FD14AF7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08D509-F108-4825-A940-CF037FD8DF7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C689B-BBB3-414F-BB0A-AAF76936BB51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B195C3-A041-4D22-AA11-DD9658E24CC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2C01C0-896E-432E-B2E3-92535E9F5FE3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A918D3-D9BB-4C97-B4D4-E1A838060B3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44C4E5-42BC-49BA-8377-146806F66749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BF04B8-76AD-422B-9C20-D8B05FD3537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F560D-6479-4D5A-BCFF-2ECBCAE95517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6CF624-E08C-47C4-BE3D-B7A64E10BEC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D5F46A-EB83-4F56-A5D1-A8D4A7B7B91E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E08BE4-94EC-4039-ACD6-9EE8F4491D3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EC9525-9048-463A-AF10-CF25E225E2D5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010698-9E7F-4A60-8495-0CA0427E8E0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7CC4B-2CEE-42A5-8A9E-D95DB129AFD2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949AE8-5FBB-48EF-8D61-38CA3CC246A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800BF-56FD-4C83-A5F0-61FD25556E07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63D695-26EE-4EA1-9D12-2C0A973DC9D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F112C0-FF74-40D6-AE90-5085F6257253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F51503-1810-4B1F-99AE-F61898AF00B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7A81-02DE-4EB0-B1E6-464C9891E54A}" type="datetimeFigureOut">
              <a:rPr lang="it-IT" smtClean="0"/>
              <a:pPr/>
              <a:t>18/10/2019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15563-4886-4449-9C39-8CB41A0BBA9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7A81-02DE-4EB0-B1E6-464C9891E54A}" type="datetimeFigureOut">
              <a:rPr lang="it-IT" smtClean="0"/>
              <a:pPr/>
              <a:t>18/10/2019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15563-4886-4449-9C39-8CB41A0BBA9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7A81-02DE-4EB0-B1E6-464C9891E54A}" type="datetimeFigureOut">
              <a:rPr lang="it-IT" smtClean="0"/>
              <a:pPr/>
              <a:t>18/10/2019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15563-4886-4449-9C39-8CB41A0BBA9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7A81-02DE-4EB0-B1E6-464C9891E54A}" type="datetimeFigureOut">
              <a:rPr lang="it-IT" smtClean="0"/>
              <a:pPr/>
              <a:t>18/10/2019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15563-4886-4449-9C39-8CB41A0BBA9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840EC7-9BE8-4168-94C7-6B39904DE91F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28A566-E15A-4612-980A-C587064C4DC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7A81-02DE-4EB0-B1E6-464C9891E54A}" type="datetimeFigureOut">
              <a:rPr lang="it-IT" smtClean="0"/>
              <a:pPr/>
              <a:t>18/10/2019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15563-4886-4449-9C39-8CB41A0BBA9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7A81-02DE-4EB0-B1E6-464C9891E54A}" type="datetimeFigureOut">
              <a:rPr lang="it-IT" smtClean="0"/>
              <a:pPr/>
              <a:t>18/10/2019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15563-4886-4449-9C39-8CB41A0BBA9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7A81-02DE-4EB0-B1E6-464C9891E54A}" type="datetimeFigureOut">
              <a:rPr lang="it-IT" smtClean="0"/>
              <a:pPr/>
              <a:t>18/10/2019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15563-4886-4449-9C39-8CB41A0BBA9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7A81-02DE-4EB0-B1E6-464C9891E54A}" type="datetimeFigureOut">
              <a:rPr lang="it-IT" smtClean="0"/>
              <a:pPr/>
              <a:t>18/10/2019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15563-4886-4449-9C39-8CB41A0BBA9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7A81-02DE-4EB0-B1E6-464C9891E54A}" type="datetimeFigureOut">
              <a:rPr lang="it-IT" smtClean="0"/>
              <a:pPr/>
              <a:t>18/10/2019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15563-4886-4449-9C39-8CB41A0BBA9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7A81-02DE-4EB0-B1E6-464C9891E54A}" type="datetimeFigureOut">
              <a:rPr lang="it-IT" smtClean="0"/>
              <a:pPr/>
              <a:t>18/10/2019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15563-4886-4449-9C39-8CB41A0BBA9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E87A81-02DE-4EB0-B1E6-464C9891E54A}" type="datetimeFigureOut">
              <a:rPr lang="it-IT" smtClean="0"/>
              <a:pPr/>
              <a:t>18/10/2019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C15563-4886-4449-9C39-8CB41A0BBA9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79184C-781A-425C-B112-3A2CFBAFAE3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228AB2-5E7C-430A-A5F4-73D4F3DBAFF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1E733D-D2F9-4E09-893C-F6F8B899AFA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1635C5-05BF-4CFB-B344-CE183C37E60C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DC3B68-FA18-44AB-B942-61B52D5C6ED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8288AD-FA15-4591-B852-2053DF5A078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CBFE8-E452-4045-89A8-D15C432A723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FBB0BE-E96E-40A8-B187-D74877A103F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29D0C0-6E08-49CD-B7A3-FFE1BF861D8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C0C83-E74A-459B-BCAD-DB2647FE317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79E7E0-7302-4EDE-BB48-BBBC9139A42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EA92F2-7FEF-4F76-9449-AEAD02C90CE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CD26F1-1C18-4262-8791-1A814803E45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F2C12D-DFD7-4D87-9076-58493AF056F0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572885-CA96-408A-AE26-B626418F7DB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B2FE1C-BC8D-42D1-B027-F0FCB4957100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F56CF9-E16E-4089-A3DA-04CDFB3BAF9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44F081-B042-4524-AB69-EF7E398C4D55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761329-8991-4ED3-9B78-85CCFE1213B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1C3E5-717F-4E4B-B2C4-C08C98FC4AC6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AA5985-853E-46E3-9000-5C46A8A5F30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27D9E2-A9A9-4FC9-9D71-5271A15979C9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F33A21-946C-4607-A583-16D260F3645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275B8D-8B3B-441D-A621-2E85A2E7A14F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B7E4A0-D64F-49AF-BB52-9B13DBFE30A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015B3F-EA63-49D9-A1C1-8C8FCA3304FD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914FEA-87A1-420E-BE36-EE00CE95C0F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C19AF8-7E19-4475-B84A-7E47EFDC911E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FA50F-A503-430E-9C5A-3A85E2D61D0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10DD20-A657-4A67-8A5C-FC66011E8603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E1FC11-765C-4ED6-8245-95425167371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F981B7-F5DD-4D31-AFEF-3F2A18FC27E2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66D0D4-5451-44D0-AEA9-A6CFA15FC56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0EE8EE-16EB-46CA-9CA7-DA2505E572CB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864F5D-366D-4BC7-8179-2BE7E061F2D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6271B-7599-4C38-A029-48AAC779F7B6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7B7FDA-92D6-4145-AA11-1EA3EBB36C5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9823F4-0176-4B9A-BF59-7AF058DA2CF2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9DFD7D-5582-4901-BE95-18B5A82E5DD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9F28EB-F2A4-49E8-A406-CAF079F697E1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765FCC-C684-4F3E-8178-0FB008C8ED9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F88449-AB70-4EEF-94B8-B990F9BA4FC3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DCB772-8365-4840-9560-40D29D0C315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AE08CE-6A34-460B-8D28-27E8D2DB86AF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AF51AD-6524-4932-810D-9331B1C1E96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401D10-BDA3-44C4-9BB3-83C456C61343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628017-48E3-4268-B71A-B0364CA4B27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4FAC19-DBE1-4254-AE08-B49B8B920A7B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8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C7A7C6-E7C0-4496-A931-38B944233A0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5A42AB-39EF-4F8A-8A00-CAD661D5A1CE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4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ACF947-0F99-44C1-81E3-BB14E54C7A8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8AD137-376F-4BEF-9F4E-37E66210BED5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3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ECC9A3-FF08-4949-972E-B634BB8BFBA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6CC36-AE8E-424C-9238-D86AC9E8D27E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ECCFF2-3E68-4E9B-AEF6-15BA34D5349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9CD15B-64BB-451F-9E8B-ABCDBECEB947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6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71D85D-9393-4C21-AE81-354C221A7D6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683D46-B63B-48F5-9A70-C61E5B893A6D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FD96CE-802D-49F4-9F37-F1B6C50CA5D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1028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FE3939-4F5C-4BE6-B491-4566CE7C5671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5" name="Rectangle 1029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103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034EDD-5388-4EF7-9FB8-BE233B53334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2CD6136-A89D-4D0D-85B7-358B32D6A113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E30DF59-D7C4-4911-903C-A9E09ADBDE6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96E08AE3-734A-4B55-A340-4E55CA351C3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0" r:id="rId1"/>
    <p:sldLayoutId id="2147483881" r:id="rId2"/>
    <p:sldLayoutId id="2147483882" r:id="rId3"/>
    <p:sldLayoutId id="2147483883" r:id="rId4"/>
    <p:sldLayoutId id="2147483884" r:id="rId5"/>
    <p:sldLayoutId id="2147483885" r:id="rId6"/>
    <p:sldLayoutId id="2147483886" r:id="rId7"/>
    <p:sldLayoutId id="2147483887" r:id="rId8"/>
    <p:sldLayoutId id="2147483888" r:id="rId9"/>
    <p:sldLayoutId id="2147483889" r:id="rId10"/>
    <p:sldLayoutId id="2147483890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512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71C9F310-4AD7-4DFA-8DA5-C346276EB5F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699539A5-44B6-4FE3-951E-3CA9F6E14F5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6846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C398C5A7-75CD-493B-AFE1-DE18415B43DE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59E87BCB-C47A-4A8D-B94E-9D3F67F0C4A3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3916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717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823D73CE-AEB0-49A0-AA83-20B471DDF9B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18/10/2019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B122E0C1-9610-4296-9F57-74E7774B4DA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4842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auto">
              <a:spcBef>
                <a:spcPts val="0"/>
              </a:spcBef>
              <a:spcAft>
                <a:spcPts val="0"/>
              </a:spcAft>
              <a:defRPr sz="1400">
                <a:latin typeface="+mn-lt"/>
              </a:defRPr>
            </a:lvl1pPr>
          </a:lstStyle>
          <a:p>
            <a:pPr>
              <a:defRPr/>
            </a:pPr>
            <a:fld id="{FD4F5F77-FFC4-4C4F-88C4-3FA31F8DE41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5ACE1FCF-93C5-447A-8812-D1C8E7B3DBD3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843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0684B8E-F93E-4FF9-B73B-343C1F1154B0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65372D9-E934-4E94-B82E-F47DB95EF0B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3075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25F2B71-15DB-4341-9489-F245EA4CC169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AA0A706-1ED0-4A13-95D4-A311DA8FAB3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  <p:sldLayoutId id="2147483811" r:id="rId4"/>
    <p:sldLayoutId id="2147483812" r:id="rId5"/>
    <p:sldLayoutId id="2147483813" r:id="rId6"/>
    <p:sldLayoutId id="2147483814" r:id="rId7"/>
    <p:sldLayoutId id="2147483815" r:id="rId8"/>
    <p:sldLayoutId id="2147483816" r:id="rId9"/>
    <p:sldLayoutId id="2147483817" r:id="rId10"/>
    <p:sldLayoutId id="214748381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E87A81-02DE-4EB0-B1E6-464C9891E54A}" type="datetimeFigureOut">
              <a:rPr lang="it-IT" smtClean="0"/>
              <a:pPr/>
              <a:t>18/10/2019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C15563-4886-4449-9C39-8CB41A0BBA9C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9FE5C054-8599-4178-96BA-84D188FC713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  <p:sldLayoutId id="2147483846" r:id="rId3"/>
    <p:sldLayoutId id="2147483847" r:id="rId4"/>
    <p:sldLayoutId id="2147483848" r:id="rId5"/>
    <p:sldLayoutId id="2147483849" r:id="rId6"/>
    <p:sldLayoutId id="2147483850" r:id="rId7"/>
    <p:sldLayoutId id="2147483851" r:id="rId8"/>
    <p:sldLayoutId id="2147483852" r:id="rId9"/>
    <p:sldLayoutId id="2147483853" r:id="rId10"/>
    <p:sldLayoutId id="2147483854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32CA5E9-3D47-4C72-AC57-93AFEBD6CEC7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8DF53B1-96CF-4414-878E-786BCACE684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4099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54276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D113642D-F8D7-4C01-A2EC-CF4D2C83A8CB}" type="datetimeFigureOut">
              <a:rPr lang="it-IT"/>
              <a:pPr>
                <a:defRPr/>
              </a:pPr>
              <a:t>18/10/2019</a:t>
            </a:fld>
            <a:endParaRPr lang="it-IT"/>
          </a:p>
        </p:txBody>
      </p:sp>
      <p:sp>
        <p:nvSpPr>
          <p:cNvPr id="54277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4278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  <a:cs typeface="+mn-cs"/>
              </a:defRPr>
            </a:lvl1pPr>
          </a:lstStyle>
          <a:p>
            <a:pPr>
              <a:defRPr/>
            </a:pPr>
            <a:fld id="{82D4BE36-37C9-46CD-9E60-D71F0182261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9" r:id="rId2"/>
    <p:sldLayoutId id="2147483870" r:id="rId3"/>
    <p:sldLayoutId id="2147483871" r:id="rId4"/>
    <p:sldLayoutId id="2147483872" r:id="rId5"/>
    <p:sldLayoutId id="2147483873" r:id="rId6"/>
    <p:sldLayoutId id="2147483874" r:id="rId7"/>
    <p:sldLayoutId id="2147483875" r:id="rId8"/>
    <p:sldLayoutId id="2147483876" r:id="rId9"/>
    <p:sldLayoutId id="2147483877" r:id="rId10"/>
    <p:sldLayoutId id="214748387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9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://upload.wikimedia.org/wikipedia/commons/5/54/K%C3%B6ln-Tora-und-Innenansicht-Synagoge-Glockengasse-040.JPG" TargetMode="External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9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1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1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32.jpeg"/><Relationship Id="rId4" Type="http://schemas.openxmlformats.org/officeDocument/2006/relationships/slideLayout" Target="../slideLayouts/slideLayout12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5" Type="http://schemas.openxmlformats.org/officeDocument/2006/relationships/image" Target="../media/image33.jpeg"/><Relationship Id="rId4" Type="http://schemas.openxmlformats.org/officeDocument/2006/relationships/slideLayout" Target="../slideLayouts/slideLayout12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34.jpeg"/><Relationship Id="rId4" Type="http://schemas.openxmlformats.org/officeDocument/2006/relationships/slideLayout" Target="../slideLayouts/slideLayout128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tags" Target="../tags/tag10.xml"/><Relationship Id="rId5" Type="http://schemas.openxmlformats.org/officeDocument/2006/relationships/image" Target="../media/image35.jpeg"/><Relationship Id="rId4" Type="http://schemas.openxmlformats.org/officeDocument/2006/relationships/slideLayout" Target="../slideLayouts/slideLayout12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tags" Target="../tags/tag15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5" Type="http://schemas.openxmlformats.org/officeDocument/2006/relationships/image" Target="../media/image36.jpeg"/><Relationship Id="rId4" Type="http://schemas.openxmlformats.org/officeDocument/2006/relationships/slideLayout" Target="../slideLayouts/slideLayout12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4" Type="http://schemas.openxmlformats.org/officeDocument/2006/relationships/image" Target="../media/image37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5" Type="http://schemas.openxmlformats.org/officeDocument/2006/relationships/image" Target="../media/image38.jpeg"/><Relationship Id="rId4" Type="http://schemas.openxmlformats.org/officeDocument/2006/relationships/slideLayout" Target="../slideLayouts/slideLayout12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5" Type="http://schemas.openxmlformats.org/officeDocument/2006/relationships/image" Target="../media/image32.jpeg"/><Relationship Id="rId4" Type="http://schemas.openxmlformats.org/officeDocument/2006/relationships/slideLayout" Target="../slideLayouts/slideLayout128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5" Type="http://schemas.openxmlformats.org/officeDocument/2006/relationships/image" Target="../media/image33.jpeg"/><Relationship Id="rId4" Type="http://schemas.openxmlformats.org/officeDocument/2006/relationships/slideLayout" Target="../slideLayouts/slideLayout12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5" Type="http://schemas.openxmlformats.org/officeDocument/2006/relationships/image" Target="../media/image39.jpeg"/><Relationship Id="rId4" Type="http://schemas.openxmlformats.org/officeDocument/2006/relationships/slideLayout" Target="../slideLayouts/slideLayout128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tags" Target="../tags/tag30.xml"/><Relationship Id="rId5" Type="http://schemas.openxmlformats.org/officeDocument/2006/relationships/image" Target="../media/image35.jpeg"/><Relationship Id="rId4" Type="http://schemas.openxmlformats.org/officeDocument/2006/relationships/slideLayout" Target="../slideLayouts/slideLayout12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tags" Target="../tags/tag33.xml"/><Relationship Id="rId5" Type="http://schemas.openxmlformats.org/officeDocument/2006/relationships/image" Target="../media/image36.jpeg"/><Relationship Id="rId4" Type="http://schemas.openxmlformats.org/officeDocument/2006/relationships/slideLayout" Target="../slideLayouts/slideLayout128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9.xml"/></Relationships>
</file>

<file path=ppt/slides/_rels/slide7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9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9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13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0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0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4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95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95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95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9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5072063" y="4214813"/>
            <a:ext cx="3929062" cy="2308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Festa di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Sant’</a:t>
            </a:r>
            <a:r>
              <a:rPr lang="it-IT" sz="48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Allucio</a:t>
            </a:r>
            <a:endParaRPr lang="it-IT" sz="48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di Pescia</a:t>
            </a:r>
            <a:endParaRPr lang="it-IT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286375" y="2286000"/>
            <a:ext cx="3500438" cy="15700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800" b="1" kern="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20 </a:t>
            </a:r>
            <a:r>
              <a:rPr lang="it-IT" sz="4800" b="1" kern="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ottobre </a:t>
            </a:r>
            <a:r>
              <a:rPr lang="it-IT" sz="4800" b="1" kern="0" dirty="0" smtClean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/>
              </a:rPr>
              <a:t>2019</a:t>
            </a:r>
            <a:endParaRPr lang="it-IT" sz="4800" b="1" kern="0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5143500" y="0"/>
            <a:ext cx="3857625" cy="206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it-IT" sz="32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stellar" pitchFamily="18" charset="0"/>
                <a:ea typeface="Times New Roman" pitchFamily="18" charset="0"/>
                <a:cs typeface="Times New Roman" pitchFamily="18" charset="0"/>
              </a:rPr>
              <a:t>Parrocchia della CATTEDRALE </a:t>
            </a:r>
          </a:p>
          <a:p>
            <a:pPr algn="ctr">
              <a:defRPr/>
            </a:pPr>
            <a:endParaRPr lang="it-IT" sz="3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stellar" pitchFamily="18" charset="0"/>
            </a:endParaRPr>
          </a:p>
        </p:txBody>
      </p:sp>
      <p:pic>
        <p:nvPicPr>
          <p:cNvPr id="14341" name="Picture 2" descr="M:\01 Disegni da copiare\Santi\Allucio Stefanelli colo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-17463"/>
            <a:ext cx="4714875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Immagine 1" descr="Pasqua 2007 00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sellaDiTesto 3"/>
          <p:cNvSpPr txBox="1"/>
          <p:nvPr/>
        </p:nvSpPr>
        <p:spPr>
          <a:xfrm>
            <a:off x="0" y="-142875"/>
            <a:ext cx="4143375" cy="3786188"/>
          </a:xfrm>
          <a:prstGeom prst="rect">
            <a:avLst/>
          </a:prstGeom>
          <a:solidFill>
            <a:srgbClr val="3333FF">
              <a:alpha val="65098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Gloria, </a:t>
            </a:r>
            <a:r>
              <a:rPr lang="it-IT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gloria</a:t>
            </a: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in cielo a Dio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e pace in terra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agli uomini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di buona volontà. 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4929188" y="2928938"/>
            <a:ext cx="4214812" cy="3170237"/>
          </a:xfrm>
          <a:prstGeom prst="rect">
            <a:avLst/>
          </a:prstGeom>
          <a:solidFill>
            <a:srgbClr val="3333FF">
              <a:alpha val="65098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Ti lodiamo,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ti benediciamo, rendiamo grazie per la tua infinita bontà.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4" name="Picture 2" descr="http://www.edizionilafionda.it/public/A%20chi%20darò%20il%20mio%20cuor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85938" y="-17463"/>
            <a:ext cx="5357812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Box 2"/>
          <p:cNvSpPr txBox="1">
            <a:spLocks noChangeArrowheads="1"/>
          </p:cNvSpPr>
          <p:nvPr/>
        </p:nvSpPr>
        <p:spPr bwMode="auto">
          <a:xfrm>
            <a:off x="827584" y="332656"/>
            <a:ext cx="7821613" cy="1446212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>
            <a:defPPr>
              <a:defRPr lang="it-IT"/>
            </a:defPPr>
            <a:lvl1pPr algn="ctr">
              <a:defRPr sz="44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defRPr>
            </a:lvl1pPr>
          </a:lstStyle>
          <a:p>
            <a:r>
              <a:rPr lang="it-IT" dirty="0"/>
              <a:t>e tanta gioia dentro il cuor </a:t>
            </a:r>
            <a:br>
              <a:rPr lang="it-IT" dirty="0"/>
            </a:br>
            <a:r>
              <a:rPr lang="it-IT" dirty="0"/>
              <a:t>e tanta gioia dentro il cuor.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Immagine 1" descr="Pasqua 2007 01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214313" y="714375"/>
            <a:ext cx="3357562" cy="2554288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Signore Dio, Re del cielo, Dio Padre Onnipotente. 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214938" y="3143250"/>
            <a:ext cx="3500437" cy="1938338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Signore Dio, Agnello di Dio, 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1214438" y="5534025"/>
            <a:ext cx="6215062" cy="1323975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abbi pietà, </a:t>
            </a:r>
            <a:r>
              <a:rPr lang="it-IT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pietà</a:t>
            </a: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di noi,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pietà di noi.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Immagine 1" descr="Pasqua 2007 028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0" y="-142875"/>
            <a:ext cx="4214813" cy="3786188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Gloria, </a:t>
            </a:r>
            <a:r>
              <a:rPr lang="it-IT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gloria</a:t>
            </a: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in cielo a Dio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e pace in terra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agli uomini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di buona volontà. 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5000625" y="3143250"/>
            <a:ext cx="4143375" cy="3170238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Ti adoriamo,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ti glorifichiamo, rendiamo grazie per la tua infinita bontà.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Immagine 1" descr="Pasqua 2007 01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214313" y="214313"/>
            <a:ext cx="4500562" cy="5632450"/>
          </a:xfrm>
          <a:prstGeom prst="rect">
            <a:avLst/>
          </a:prstGeom>
          <a:solidFill>
            <a:srgbClr val="0000FF">
              <a:alpha val="65098"/>
            </a:srgbClr>
          </a:solidFill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Tu che togli i peccati del mondo, accogli la nostra supplica. Tu che siedi alla destra del Padre, abbi pietà, </a:t>
            </a:r>
            <a:r>
              <a:rPr lang="it-IT" sz="40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pietà</a:t>
            </a: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di noi, pietà di noi.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Immagine 1" descr="Pasqua 2007 046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1"/>
          <p:cNvSpPr txBox="1">
            <a:spLocks noChangeArrowheads="1"/>
          </p:cNvSpPr>
          <p:nvPr/>
        </p:nvSpPr>
        <p:spPr bwMode="auto">
          <a:xfrm>
            <a:off x="428625" y="0"/>
            <a:ext cx="8429625" cy="2554288"/>
          </a:xfrm>
          <a:prstGeom prst="rect">
            <a:avLst/>
          </a:prstGeom>
          <a:solidFill>
            <a:srgbClr val="0000FF">
              <a:alpha val="64706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Perché solo tu il Santo, solo il Signore, solo tu l’Altissimo Gesù; con lo Spirito Santo, nella gloria di Dio Padre Onnipotente. Amen.</a:t>
            </a: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57188" y="0"/>
            <a:ext cx="8786812" cy="68627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Preghiamo.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Dio onnipotente, che hai dato a sant'</a:t>
            </a:r>
            <a:r>
              <a:rPr lang="it-IT" sz="40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Allucio</a:t>
            </a: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la grazia di una carità operosa verso gli infermi; fa' che imitandolo nel servizio dei fratelli possiamo essere annoverati fra gli eletti nel regno dei cieli. Per il nostro Signore Gesù Cristo, tuo Figlio, che è Dio, e vive e regna con te, nell'unità dello Spirito Santo, per tutti i secoli dei secoli.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Amen. 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shade val="30000"/>
                <a:satMod val="115000"/>
              </a:schemeClr>
            </a:gs>
            <a:gs pos="50000">
              <a:schemeClr val="accent1">
                <a:shade val="67500"/>
                <a:satMod val="115000"/>
              </a:schemeClr>
            </a:gs>
            <a:gs pos="100000">
              <a:schemeClr val="accent1">
                <a:shade val="100000"/>
                <a:satMod val="115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WordArt 5"/>
          <p:cNvSpPr>
            <a:spLocks noChangeArrowheads="1" noChangeShapeType="1" noTextEdit="1"/>
          </p:cNvSpPr>
          <p:nvPr/>
        </p:nvSpPr>
        <p:spPr bwMode="auto">
          <a:xfrm>
            <a:off x="323850" y="1268413"/>
            <a:ext cx="4392613" cy="4537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Liturgia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della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PAROLA</a:t>
            </a:r>
          </a:p>
        </p:txBody>
      </p:sp>
      <p:pic>
        <p:nvPicPr>
          <p:cNvPr id="4" name="Picture 2" descr="Immagine:Köln-Tora-und-Innenansicht-Synagoge-Glockengasse-040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1857" y="357166"/>
            <a:ext cx="4452143" cy="607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23528" y="188641"/>
            <a:ext cx="8496944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Dal libro </a:t>
            </a:r>
            <a:r>
              <a:rPr lang="it-IT" sz="4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dell'Esodo</a:t>
            </a:r>
          </a:p>
          <a:p>
            <a:endParaRPr lang="it-IT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 quei giorni, </a:t>
            </a:r>
            <a:r>
              <a:rPr lang="it-IT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Amalèk</a:t>
            </a: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venne a combattere contro Israele a </a:t>
            </a:r>
            <a:r>
              <a:rPr lang="it-IT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Refidìm</a:t>
            </a: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Mosè disse a Giosuè: «Scegli per noi alcuni uomini ed esci in battaglia contro </a:t>
            </a:r>
            <a:r>
              <a:rPr lang="it-IT" sz="40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Amalèk</a:t>
            </a: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Domani io starò ritto sulla cima del colle, con in mano il bastone di Dio». </a:t>
            </a:r>
          </a:p>
        </p:txBody>
      </p:sp>
    </p:spTree>
    <p:extLst>
      <p:ext uri="{BB962C8B-B14F-4D97-AF65-F5344CB8AC3E}">
        <p14:creationId xmlns:p14="http://schemas.microsoft.com/office/powerpoint/2010/main" xmlns="" val="1271276210"/>
      </p:ext>
    </p:extLst>
  </p:cSld>
  <p:clrMapOvr>
    <a:masterClrMapping/>
  </p:clrMapOvr>
  <p:transition spd="slow">
    <p:dissolv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179512" y="-24428"/>
            <a:ext cx="856895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Giosuè eseguì quanto gli aveva ordinato Mosè per combattere contro </a:t>
            </a:r>
            <a:r>
              <a:rPr lang="it-IT" sz="4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Amalèk</a:t>
            </a: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mentre Mosè, Aronne e </a:t>
            </a:r>
            <a:r>
              <a:rPr lang="it-IT" sz="4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</a:t>
            </a: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salirono sulla cima del colle. Quando Mosè alzava le mani, Israele prevaleva; ma quando le lasciava cadere, prevaleva </a:t>
            </a:r>
            <a:r>
              <a:rPr lang="it-IT" sz="4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Amalèk</a:t>
            </a: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xmlns="" val="3848261287"/>
      </p:ext>
    </p:extLst>
  </p:cSld>
  <p:clrMapOvr>
    <a:masterClrMapping/>
  </p:clrMapOvr>
  <p:transition spd="slow">
    <p:dissolv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251520" y="0"/>
            <a:ext cx="864096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Poiché Mosè sentiva pesare le mani, presero una pietra, la collocarono sotto di lui ed egli vi si sedette, mentre Aronne e </a:t>
            </a:r>
            <a:r>
              <a:rPr lang="it-IT" sz="4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</a:t>
            </a: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uno da una parte e l’altro dall’altra, sostenevano le sue mani. Così le sue mani rimasero ferme fino al tramonto del sole.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xmlns="" val="4028936897"/>
      </p:ext>
    </p:extLst>
  </p:cSld>
  <p:clrMapOvr>
    <a:masterClrMapping/>
  </p:clrMapOvr>
  <p:transition spd="slow"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tile tx="0" ty="0" sx="100000" sy="100000" flip="x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42844" y="2714620"/>
            <a:ext cx="9001156" cy="156966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9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+mn-lt"/>
              </a:rPr>
              <a:t>CAMMINIAMO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tangolo 2"/>
          <p:cNvSpPr/>
          <p:nvPr/>
        </p:nvSpPr>
        <p:spPr>
          <a:xfrm>
            <a:off x="416247" y="188640"/>
            <a:ext cx="835292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Giosuè sconfisse </a:t>
            </a:r>
            <a:r>
              <a:rPr lang="it-IT" sz="4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Amalèk</a:t>
            </a: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 il suo popolo, passandoli poi a fil di spada</a:t>
            </a:r>
            <a:r>
              <a:rPr lang="it-IT" sz="4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lvl="0"/>
            <a:endParaRPr lang="it-IT" sz="4000" b="1" dirty="0" smtClean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just" eaLnBrk="0" hangingPunct="0"/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Parola di Dio.     </a:t>
            </a:r>
          </a:p>
          <a:p>
            <a:pPr lvl="0" algn="r" eaLnBrk="0" hangingPunct="0"/>
            <a:endParaRPr lang="it-IT" sz="4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 algn="r" eaLnBrk="0" hangingPunct="0"/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Rendiamo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grazie a Dio.</a:t>
            </a:r>
          </a:p>
          <a:p>
            <a:r>
              <a:rPr lang="it-IT" sz="4000" dirty="0">
                <a:solidFill>
                  <a:prstClr val="black"/>
                </a:solidFill>
              </a:rPr>
              <a:t> </a:t>
            </a:r>
          </a:p>
          <a:p>
            <a:pPr lvl="0"/>
            <a:endParaRPr lang="it-IT" sz="4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lvl="0"/>
            <a:endParaRPr lang="it-IT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1757366"/>
      </p:ext>
    </p:extLst>
  </p:cSld>
  <p:clrMapOvr>
    <a:masterClrMapping/>
  </p:clrMapOvr>
  <p:transition spd="slow">
    <p:dissolv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9" name="Text Box 3"/>
          <p:cNvSpPr txBox="1">
            <a:spLocks noChangeArrowheads="1"/>
          </p:cNvSpPr>
          <p:nvPr/>
        </p:nvSpPr>
        <p:spPr bwMode="auto">
          <a:xfrm>
            <a:off x="0" y="0"/>
            <a:ext cx="7513724" cy="153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28398" dir="3806097" algn="ctr" rotWithShape="0">
              <a:schemeClr val="bg1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ca-ES" sz="6600" b="1" dirty="0">
                <a:solidFill>
                  <a:schemeClr val="bg1"/>
                </a:solidFill>
              </a:rPr>
              <a:t> </a:t>
            </a:r>
            <a:r>
              <a:rPr lang="ca-ES" sz="6600" b="1" dirty="0">
                <a:solidFill>
                  <a:srgbClr val="0000FF"/>
                </a:solidFill>
              </a:rPr>
              <a:t>Salmo </a:t>
            </a:r>
            <a:r>
              <a:rPr lang="ca-ES" sz="6600" b="1" dirty="0" smtClean="0">
                <a:solidFill>
                  <a:srgbClr val="0000FF"/>
                </a:solidFill>
              </a:rPr>
              <a:t>responsoriale</a:t>
            </a:r>
          </a:p>
          <a:p>
            <a:pPr>
              <a:defRPr/>
            </a:pPr>
            <a:r>
              <a:rPr lang="ca-ES" sz="2800" b="1" dirty="0" smtClean="0">
                <a:solidFill>
                  <a:srgbClr val="99CCFF"/>
                </a:solidFill>
              </a:rPr>
              <a:t> </a:t>
            </a:r>
            <a:endParaRPr lang="ca-ES" sz="6600" b="1" dirty="0">
              <a:solidFill>
                <a:srgbClr val="99CCFF"/>
              </a:solidFill>
            </a:endParaRPr>
          </a:p>
        </p:txBody>
      </p:sp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714349" y="4022529"/>
            <a:ext cx="8215369" cy="2554545"/>
          </a:xfrm>
          <a:prstGeom prst="rect">
            <a:avLst/>
          </a:prstGeom>
          <a:solidFill>
            <a:srgbClr val="CCFFCC">
              <a:alpha val="61176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defRPr/>
            </a:pPr>
            <a:r>
              <a:rPr lang="it-IT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Alzo gli occhi verso i monti: </a:t>
            </a:r>
            <a:endParaRPr lang="it-IT" sz="40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it-IT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da </a:t>
            </a:r>
            <a:r>
              <a:rPr lang="it-IT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dove mi verrà l’aiuto? </a:t>
            </a:r>
            <a:endParaRPr lang="it-IT" sz="40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it-IT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Il </a:t>
            </a:r>
            <a:r>
              <a:rPr lang="it-IT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mio aiuto viene dal </a:t>
            </a:r>
            <a:r>
              <a:rPr lang="it-IT" sz="4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Signore</a:t>
            </a:r>
            <a:r>
              <a:rPr lang="it-IT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: egli ha fatto cielo e terra. </a:t>
            </a:r>
            <a:endParaRPr lang="it-IT" sz="4000" b="1" dirty="0" smtClean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07" name="Rectangle 11"/>
          <p:cNvSpPr>
            <a:spLocks noChangeArrowheads="1"/>
          </p:cNvSpPr>
          <p:nvPr/>
        </p:nvSpPr>
        <p:spPr bwMode="auto">
          <a:xfrm>
            <a:off x="2571736" y="1142984"/>
            <a:ext cx="4572085" cy="1323439"/>
          </a:xfrm>
          <a:prstGeom prst="rect">
            <a:avLst/>
          </a:prstGeom>
          <a:solidFill>
            <a:srgbClr val="0000FF">
              <a:alpha val="50196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it-IT" sz="4000" b="1" dirty="0">
                <a:solidFill>
                  <a:schemeClr val="bg1"/>
                </a:solidFill>
              </a:rPr>
              <a:t>Il mio aiuto </a:t>
            </a:r>
            <a:endParaRPr lang="it-IT" sz="4000" b="1" dirty="0" smtClean="0">
              <a:solidFill>
                <a:schemeClr val="bg1"/>
              </a:solidFill>
            </a:endParaRPr>
          </a:p>
          <a:p>
            <a:r>
              <a:rPr lang="it-IT" sz="4000" b="1" dirty="0" smtClean="0">
                <a:solidFill>
                  <a:schemeClr val="bg1"/>
                </a:solidFill>
              </a:rPr>
              <a:t>viene </a:t>
            </a:r>
            <a:r>
              <a:rPr lang="it-IT" sz="4000" b="1" dirty="0">
                <a:solidFill>
                  <a:schemeClr val="bg1"/>
                </a:solidFill>
              </a:rPr>
              <a:t>dal Signore.</a:t>
            </a:r>
            <a:endParaRPr lang="it-IT" sz="40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5" dur="3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9" grpId="0" autoUpdateAnimBg="0"/>
      <p:bldP spid="4105" grpId="0" animBg="1" autoUpdateAnimBg="0"/>
      <p:bldP spid="4107" grpId="0" animBg="1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Rectangle 5"/>
          <p:cNvSpPr>
            <a:spLocks noChangeArrowheads="1"/>
          </p:cNvSpPr>
          <p:nvPr/>
        </p:nvSpPr>
        <p:spPr bwMode="auto">
          <a:xfrm>
            <a:off x="179512" y="3286124"/>
            <a:ext cx="8856983" cy="3170099"/>
          </a:xfrm>
          <a:prstGeom prst="rect">
            <a:avLst/>
          </a:prstGeom>
          <a:solidFill>
            <a:srgbClr val="008000">
              <a:alpha val="50196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Non lascerà vacillare il tuo piede, non si addormenterà il tuo custode. Non si </a:t>
            </a:r>
            <a:r>
              <a:rPr lang="it-IT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addormenterà</a:t>
            </a: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endParaRPr lang="it-IT" sz="40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it-IT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non </a:t>
            </a: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prenderà </a:t>
            </a:r>
            <a:r>
              <a:rPr lang="it-IT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sonno</a:t>
            </a:r>
          </a:p>
          <a:p>
            <a:pPr>
              <a:defRPr/>
            </a:pPr>
            <a:r>
              <a:rPr lang="it-IT" sz="4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il custode </a:t>
            </a:r>
            <a:r>
              <a:rPr lang="it-IT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d’Israele.</a:t>
            </a:r>
            <a:endParaRPr lang="ca-ES" sz="40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2571736" y="1142984"/>
            <a:ext cx="4572085" cy="1323439"/>
          </a:xfrm>
          <a:prstGeom prst="rect">
            <a:avLst/>
          </a:prstGeom>
          <a:solidFill>
            <a:srgbClr val="0000FF">
              <a:alpha val="50196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it-IT" sz="4000" b="1" dirty="0">
                <a:solidFill>
                  <a:schemeClr val="bg1"/>
                </a:solidFill>
              </a:rPr>
              <a:t>Il mio aiuto </a:t>
            </a:r>
            <a:endParaRPr lang="it-IT" sz="4000" b="1" dirty="0" smtClean="0">
              <a:solidFill>
                <a:schemeClr val="bg1"/>
              </a:solidFill>
            </a:endParaRPr>
          </a:p>
          <a:p>
            <a:r>
              <a:rPr lang="it-IT" sz="4000" b="1" dirty="0" smtClean="0">
                <a:solidFill>
                  <a:schemeClr val="bg1"/>
                </a:solidFill>
              </a:rPr>
              <a:t>viene </a:t>
            </a:r>
            <a:r>
              <a:rPr lang="it-IT" sz="4000" b="1" dirty="0">
                <a:solidFill>
                  <a:schemeClr val="bg1"/>
                </a:solidFill>
              </a:rPr>
              <a:t>dal Signore.</a:t>
            </a:r>
            <a:endParaRPr lang="it-IT" sz="40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800" decel="100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800" decel="100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7" grpId="0" animBg="1" autoUpdateAnimBg="0"/>
      <p:bldP spid="5" grpId="0" animBg="1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0447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193536" y="3357562"/>
            <a:ext cx="6950285" cy="3170099"/>
          </a:xfrm>
          <a:prstGeom prst="rect">
            <a:avLst/>
          </a:prstGeom>
          <a:solidFill>
            <a:srgbClr val="FFCC99">
              <a:alpha val="50196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FF7707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Il Signore è il tuo custode, </a:t>
            </a:r>
            <a:endParaRPr lang="it-IT" sz="4000" dirty="0" smtClean="0">
              <a:solidFill>
                <a:srgbClr val="FF7707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it-IT" sz="4000" dirty="0" smtClean="0">
                <a:solidFill>
                  <a:srgbClr val="FF7707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il </a:t>
            </a:r>
            <a:r>
              <a:rPr lang="it-IT" sz="4000" dirty="0">
                <a:solidFill>
                  <a:srgbClr val="FF7707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Signore è la tua ombra </a:t>
            </a:r>
            <a:endParaRPr lang="it-IT" sz="4000" dirty="0" smtClean="0">
              <a:solidFill>
                <a:srgbClr val="FF7707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it-IT" sz="4000" dirty="0" smtClean="0">
                <a:solidFill>
                  <a:srgbClr val="FF7707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 </a:t>
            </a:r>
            <a:r>
              <a:rPr lang="it-IT" sz="4000" dirty="0">
                <a:solidFill>
                  <a:srgbClr val="FF7707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sta alla tua destra. </a:t>
            </a:r>
            <a:endParaRPr lang="it-IT" sz="4000" dirty="0" smtClean="0">
              <a:solidFill>
                <a:srgbClr val="FF7707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it-IT" sz="4000" dirty="0" smtClean="0">
                <a:solidFill>
                  <a:srgbClr val="FF7707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 </a:t>
            </a:r>
            <a:r>
              <a:rPr lang="it-IT" sz="4000" dirty="0">
                <a:solidFill>
                  <a:srgbClr val="FF7707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giorno non ti colpirà il sole, </a:t>
            </a:r>
            <a:endParaRPr lang="it-IT" sz="4000" dirty="0" smtClean="0">
              <a:solidFill>
                <a:srgbClr val="FF7707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it-IT" sz="4000" dirty="0" smtClean="0">
                <a:solidFill>
                  <a:srgbClr val="FF7707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né </a:t>
            </a:r>
            <a:r>
              <a:rPr lang="it-IT" sz="4000" dirty="0">
                <a:solidFill>
                  <a:srgbClr val="FF7707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la luna di notte. </a:t>
            </a:r>
            <a:endParaRPr lang="ca-ES" sz="4000" b="1" dirty="0">
              <a:solidFill>
                <a:srgbClr val="FF7707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2571736" y="1142984"/>
            <a:ext cx="4572085" cy="1323439"/>
          </a:xfrm>
          <a:prstGeom prst="rect">
            <a:avLst/>
          </a:prstGeom>
          <a:solidFill>
            <a:srgbClr val="0000FF">
              <a:alpha val="50196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it-IT" sz="4000" b="1" dirty="0">
                <a:solidFill>
                  <a:schemeClr val="bg1"/>
                </a:solidFill>
              </a:rPr>
              <a:t>Il mio aiuto </a:t>
            </a:r>
            <a:endParaRPr lang="it-IT" sz="4000" b="1" dirty="0" smtClean="0">
              <a:solidFill>
                <a:schemeClr val="bg1"/>
              </a:solidFill>
            </a:endParaRPr>
          </a:p>
          <a:p>
            <a:r>
              <a:rPr lang="it-IT" sz="4000" b="1" dirty="0" smtClean="0">
                <a:solidFill>
                  <a:schemeClr val="bg1"/>
                </a:solidFill>
              </a:rPr>
              <a:t>viene </a:t>
            </a:r>
            <a:r>
              <a:rPr lang="it-IT" sz="4000" b="1" dirty="0">
                <a:solidFill>
                  <a:schemeClr val="bg1"/>
                </a:solidFill>
              </a:rPr>
              <a:t>dal Signore.</a:t>
            </a:r>
            <a:endParaRPr lang="it-IT" sz="40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 animBg="1" autoUpdateAnimBg="0"/>
      <p:bldP spid="6" grpId="0" animBg="1" autoUpdateAnimBg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0447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193536" y="3357562"/>
            <a:ext cx="8122880" cy="3170099"/>
          </a:xfrm>
          <a:prstGeom prst="rect">
            <a:avLst/>
          </a:prstGeom>
          <a:solidFill>
            <a:srgbClr val="FFCC99">
              <a:alpha val="50196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4000" dirty="0">
                <a:solidFill>
                  <a:srgbClr val="FF7707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Il Signore ti custodirà da ogni male: egli custodirà la tua vita. </a:t>
            </a:r>
            <a:endParaRPr lang="it-IT" sz="4000" dirty="0" smtClean="0">
              <a:solidFill>
                <a:srgbClr val="FF7707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it-IT" sz="4000" dirty="0" smtClean="0">
                <a:solidFill>
                  <a:srgbClr val="FF7707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Il </a:t>
            </a:r>
            <a:r>
              <a:rPr lang="it-IT" sz="4000" dirty="0">
                <a:solidFill>
                  <a:srgbClr val="FF7707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Signore ti </a:t>
            </a:r>
            <a:r>
              <a:rPr lang="it-IT" sz="4000" dirty="0" smtClean="0">
                <a:solidFill>
                  <a:srgbClr val="FF7707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custodirà </a:t>
            </a:r>
          </a:p>
          <a:p>
            <a:pPr>
              <a:defRPr/>
            </a:pPr>
            <a:r>
              <a:rPr lang="it-IT" sz="4000" dirty="0" smtClean="0">
                <a:solidFill>
                  <a:srgbClr val="FF7707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quando </a:t>
            </a:r>
            <a:r>
              <a:rPr lang="it-IT" sz="4000" dirty="0">
                <a:solidFill>
                  <a:srgbClr val="FF7707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esci e quando entri, </a:t>
            </a:r>
            <a:endParaRPr lang="it-IT" sz="4000" dirty="0" smtClean="0">
              <a:solidFill>
                <a:srgbClr val="FF7707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it-IT" sz="4000" dirty="0" smtClean="0">
                <a:solidFill>
                  <a:srgbClr val="FF7707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da </a:t>
            </a:r>
            <a:r>
              <a:rPr lang="it-IT" sz="4000" dirty="0">
                <a:solidFill>
                  <a:srgbClr val="FF7707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ora e per sempre. </a:t>
            </a:r>
            <a:endParaRPr lang="ca-ES" sz="4000" b="1" dirty="0">
              <a:solidFill>
                <a:srgbClr val="FF7707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Rectangle 11"/>
          <p:cNvSpPr>
            <a:spLocks noChangeArrowheads="1"/>
          </p:cNvSpPr>
          <p:nvPr/>
        </p:nvSpPr>
        <p:spPr bwMode="auto">
          <a:xfrm>
            <a:off x="2571736" y="1142984"/>
            <a:ext cx="4572085" cy="1323439"/>
          </a:xfrm>
          <a:prstGeom prst="rect">
            <a:avLst/>
          </a:prstGeom>
          <a:solidFill>
            <a:srgbClr val="0000FF">
              <a:alpha val="50196"/>
            </a:srgbClr>
          </a:solidFill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it-IT" sz="4000" b="1" dirty="0">
                <a:solidFill>
                  <a:prstClr val="white"/>
                </a:solidFill>
              </a:rPr>
              <a:t>Il mio aiuto </a:t>
            </a:r>
            <a:endParaRPr lang="it-IT" sz="4000" b="1" dirty="0" smtClean="0">
              <a:solidFill>
                <a:prstClr val="white"/>
              </a:solidFill>
            </a:endParaRPr>
          </a:p>
          <a:p>
            <a:r>
              <a:rPr lang="it-IT" sz="4000" b="1" dirty="0" smtClean="0">
                <a:solidFill>
                  <a:prstClr val="white"/>
                </a:solidFill>
              </a:rPr>
              <a:t>viene </a:t>
            </a:r>
            <a:r>
              <a:rPr lang="it-IT" sz="4000" b="1" dirty="0">
                <a:solidFill>
                  <a:prstClr val="white"/>
                </a:solidFill>
              </a:rPr>
              <a:t>dal Signore.</a:t>
            </a:r>
            <a:endParaRPr lang="it-IT" sz="4000" b="1" dirty="0" smtClea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76432350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4" grpId="0" animBg="1" autoUpdateAnimBg="0"/>
      <p:bldP spid="6" grpId="0" animBg="1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ielo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75"/>
            <a:ext cx="9144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5" name="WordArt 3"/>
          <p:cNvSpPr>
            <a:spLocks noChangeArrowheads="1" noChangeShapeType="1" noTextEdit="1"/>
          </p:cNvSpPr>
          <p:nvPr/>
        </p:nvSpPr>
        <p:spPr bwMode="auto">
          <a:xfrm>
            <a:off x="0" y="188913"/>
            <a:ext cx="3708400" cy="3095625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Front">
                <a:rot lat="20519990" lon="1080000" rev="0"/>
              </a:camera>
              <a:lightRig rig="legacyHarsh2" dir="b"/>
            </a:scene3d>
            <a:sp3d extrusionH="430200" prstMaterial="legacyMatte">
              <a:extrusionClr>
                <a:srgbClr val="FF6600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FFE701"/>
                    </a:gs>
                    <a:gs pos="100000">
                      <a:srgbClr val="FE3E02"/>
                    </a:gs>
                  </a:gsLst>
                  <a:lin ang="5400000" scaled="1"/>
                </a:gradFill>
                <a:latin typeface="Impact"/>
              </a:rPr>
              <a:t>Alleluia</a:t>
            </a:r>
          </a:p>
        </p:txBody>
      </p:sp>
      <p:sp>
        <p:nvSpPr>
          <p:cNvPr id="49156" name="Text Box 4"/>
          <p:cNvSpPr txBox="1">
            <a:spLocks noChangeArrowheads="1"/>
          </p:cNvSpPr>
          <p:nvPr/>
        </p:nvSpPr>
        <p:spPr bwMode="auto">
          <a:xfrm>
            <a:off x="1785917" y="3106738"/>
            <a:ext cx="7358083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t-IT" sz="4800" b="1" dirty="0">
                <a:solidFill>
                  <a:srgbClr val="FF0000"/>
                </a:solidFill>
              </a:rPr>
              <a:t>La parola di Dio </a:t>
            </a:r>
            <a:endParaRPr lang="it-IT" sz="4800" b="1" dirty="0" smtClean="0">
              <a:solidFill>
                <a:srgbClr val="FF0000"/>
              </a:solidFill>
            </a:endParaRPr>
          </a:p>
          <a:p>
            <a:r>
              <a:rPr lang="it-IT" sz="4800" b="1" dirty="0" smtClean="0">
                <a:solidFill>
                  <a:srgbClr val="FF0000"/>
                </a:solidFill>
              </a:rPr>
              <a:t>è </a:t>
            </a:r>
            <a:r>
              <a:rPr lang="it-IT" sz="4800" b="1" dirty="0">
                <a:solidFill>
                  <a:srgbClr val="FF0000"/>
                </a:solidFill>
              </a:rPr>
              <a:t>viva ed efficace, </a:t>
            </a:r>
            <a:endParaRPr lang="it-IT" sz="4800" b="1" dirty="0" smtClean="0">
              <a:solidFill>
                <a:srgbClr val="FF0000"/>
              </a:solidFill>
            </a:endParaRPr>
          </a:p>
          <a:p>
            <a:r>
              <a:rPr lang="it-IT" sz="4800" b="1" dirty="0" smtClean="0">
                <a:solidFill>
                  <a:srgbClr val="FF0000"/>
                </a:solidFill>
              </a:rPr>
              <a:t>discerne </a:t>
            </a:r>
            <a:r>
              <a:rPr lang="it-IT" sz="4800" b="1" dirty="0">
                <a:solidFill>
                  <a:srgbClr val="FF0000"/>
                </a:solidFill>
              </a:rPr>
              <a:t>i sentimenti </a:t>
            </a:r>
            <a:endParaRPr lang="it-IT" sz="4800" b="1" dirty="0" smtClean="0">
              <a:solidFill>
                <a:srgbClr val="FF0000"/>
              </a:solidFill>
            </a:endParaRPr>
          </a:p>
          <a:p>
            <a:r>
              <a:rPr lang="it-IT" sz="4800" b="1" dirty="0" smtClean="0">
                <a:solidFill>
                  <a:srgbClr val="FF0000"/>
                </a:solidFill>
              </a:rPr>
              <a:t>e </a:t>
            </a:r>
            <a:r>
              <a:rPr lang="it-IT" sz="4800" b="1" dirty="0">
                <a:solidFill>
                  <a:srgbClr val="FF0000"/>
                </a:solidFill>
              </a:rPr>
              <a:t>i pensieri del cuore.</a:t>
            </a:r>
            <a:endParaRPr lang="it-IT" sz="48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9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9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155" grpId="0" animBg="1"/>
      <p:bldP spid="4915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ttangolo 1"/>
          <p:cNvSpPr>
            <a:spLocks noChangeArrowheads="1"/>
          </p:cNvSpPr>
          <p:nvPr/>
        </p:nvSpPr>
        <p:spPr bwMode="auto">
          <a:xfrm>
            <a:off x="3929063" y="1071563"/>
            <a:ext cx="4929187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Il Signore sia con voi.</a:t>
            </a:r>
          </a:p>
          <a:p>
            <a:pPr eaLnBrk="0" hangingPunct="0"/>
            <a:r>
              <a:rPr lang="it-IT" sz="4000" b="1" dirty="0">
                <a:solidFill>
                  <a:srgbClr val="000000"/>
                </a:solidFill>
                <a:latin typeface="Calibri" pitchFamily="34" charset="0"/>
              </a:rPr>
              <a:t>E con il tuo spirito.</a:t>
            </a:r>
          </a:p>
          <a:p>
            <a:pPr eaLnBrk="0" hangingPunct="0"/>
            <a:endParaRPr lang="it-IT" sz="4000" b="1" dirty="0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/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Dal Vangelo </a:t>
            </a:r>
          </a:p>
          <a:p>
            <a:pPr eaLnBrk="0" hangingPunct="0"/>
            <a:r>
              <a:rPr lang="it-IT" sz="4000" dirty="0">
                <a:solidFill>
                  <a:srgbClr val="000000"/>
                </a:solidFill>
                <a:latin typeface="Calibri" pitchFamily="34" charset="0"/>
              </a:rPr>
              <a:t>secondo </a:t>
            </a:r>
            <a:r>
              <a:rPr lang="it-IT" sz="4000" dirty="0" smtClean="0">
                <a:solidFill>
                  <a:srgbClr val="000000"/>
                </a:solidFill>
                <a:latin typeface="Calibri" pitchFamily="34" charset="0"/>
              </a:rPr>
              <a:t>Luca.</a:t>
            </a:r>
            <a:endParaRPr lang="it-IT" sz="4000" dirty="0">
              <a:solidFill>
                <a:srgbClr val="000000"/>
              </a:solidFill>
              <a:latin typeface="Calibri" pitchFamily="34" charset="0"/>
            </a:endParaRPr>
          </a:p>
          <a:p>
            <a:pPr eaLnBrk="0" hangingPunct="0"/>
            <a:r>
              <a:rPr lang="it-IT" sz="4000" b="1" dirty="0">
                <a:solidFill>
                  <a:srgbClr val="000000"/>
                </a:solidFill>
                <a:latin typeface="Calibri" pitchFamily="34" charset="0"/>
              </a:rPr>
              <a:t>Gloria a te, o Signore. </a:t>
            </a:r>
            <a:endParaRPr lang="it-IT" sz="4000" dirty="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95235" name="Picture 4" descr="C:\Users\Fede\Desktop\22100A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625" y="642938"/>
            <a:ext cx="2794000" cy="530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_ORD29_D-000"/>
          <p:cNvPicPr>
            <a:picLocks noChangeAspect="1" noChangeArrowheads="1"/>
          </p:cNvPicPr>
          <p:nvPr/>
        </p:nvPicPr>
        <p:blipFill>
          <a:blip r:embed="rId2" cstate="print"/>
          <a:srcRect l="56146" t="12930" r="4984" b="13794"/>
          <a:stretch>
            <a:fillRect/>
          </a:stretch>
        </p:blipFill>
        <p:spPr bwMode="auto">
          <a:xfrm>
            <a:off x="2411759" y="0"/>
            <a:ext cx="473336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_ORD29_D-001"/>
          <p:cNvPicPr>
            <a:picLocks noChangeAspect="1" noChangeArrowheads="1"/>
          </p:cNvPicPr>
          <p:nvPr/>
        </p:nvPicPr>
        <p:blipFill>
          <a:blip r:embed="rId2" cstate="print"/>
          <a:srcRect r="50165" b="52292"/>
          <a:stretch>
            <a:fillRect/>
          </a:stretch>
        </p:blipFill>
        <p:spPr bwMode="auto">
          <a:xfrm>
            <a:off x="683568" y="260648"/>
            <a:ext cx="8099622" cy="5949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_ORD29_D-001"/>
          <p:cNvPicPr>
            <a:picLocks noChangeAspect="1" noChangeArrowheads="1"/>
          </p:cNvPicPr>
          <p:nvPr/>
        </p:nvPicPr>
        <p:blipFill>
          <a:blip r:embed="rId2" cstate="print"/>
          <a:srcRect l="50717" b="52148"/>
          <a:stretch>
            <a:fillRect/>
          </a:stretch>
        </p:blipFill>
        <p:spPr bwMode="auto">
          <a:xfrm>
            <a:off x="395536" y="0"/>
            <a:ext cx="8636650" cy="6453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print"/>
          <a:srcRect t="2940"/>
          <a:stretch>
            <a:fillRect/>
          </a:stretch>
        </p:blipFill>
        <p:spPr bwMode="auto">
          <a:xfrm>
            <a:off x="1500188" y="2143125"/>
            <a:ext cx="6072187" cy="471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357188" y="214313"/>
            <a:ext cx="8786812" cy="193833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Camminiamo sulla strada che han percorso i santi tuoi: tutti ci ritroveremo dove eterno splende il sol. </a:t>
            </a:r>
            <a:endParaRPr lang="it-IT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_ORD29_D-001"/>
          <p:cNvPicPr>
            <a:picLocks noChangeAspect="1" noChangeArrowheads="1"/>
          </p:cNvPicPr>
          <p:nvPr/>
        </p:nvPicPr>
        <p:blipFill>
          <a:blip r:embed="rId2" cstate="print"/>
          <a:srcRect t="46562" r="50165"/>
          <a:stretch>
            <a:fillRect/>
          </a:stretch>
        </p:blipFill>
        <p:spPr bwMode="auto">
          <a:xfrm>
            <a:off x="395536" y="0"/>
            <a:ext cx="828827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_ORD29_D-001"/>
          <p:cNvPicPr>
            <a:picLocks noChangeAspect="1" noChangeArrowheads="1"/>
          </p:cNvPicPr>
          <p:nvPr/>
        </p:nvPicPr>
        <p:blipFill>
          <a:blip r:embed="rId2" cstate="print"/>
          <a:srcRect l="50717" t="50000"/>
          <a:stretch>
            <a:fillRect/>
          </a:stretch>
        </p:blipFill>
        <p:spPr bwMode="auto">
          <a:xfrm>
            <a:off x="360258" y="0"/>
            <a:ext cx="878374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agensir.it/sir_new/allegati/3530/vedov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-387424"/>
            <a:ext cx="4585111" cy="6280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6322" name="WordArt 5"/>
          <p:cNvSpPr>
            <a:spLocks noChangeArrowheads="1" noChangeShapeType="1" noTextEdit="1"/>
          </p:cNvSpPr>
          <p:nvPr/>
        </p:nvSpPr>
        <p:spPr bwMode="auto">
          <a:xfrm>
            <a:off x="0" y="5810250"/>
            <a:ext cx="9144000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pt-BR" sz="3600" kern="10" dirty="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Lode a te, o Cristo.</a:t>
            </a:r>
            <a:endParaRPr lang="it-IT" sz="3600" kern="10" dirty="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path path="rect">
                  <a:fillToRect l="50000" t="50000" r="50000" b="50000"/>
                </a:path>
              </a:gradFill>
              <a:latin typeface="Times New Roman"/>
              <a:cs typeface="Times New Roman"/>
            </a:endParaRPr>
          </a:p>
        </p:txBody>
      </p:sp>
      <p:sp>
        <p:nvSpPr>
          <p:cNvPr id="56323" name="WordArt 6"/>
          <p:cNvSpPr>
            <a:spLocks noChangeArrowheads="1" noChangeShapeType="1" noTextEdit="1"/>
          </p:cNvSpPr>
          <p:nvPr/>
        </p:nvSpPr>
        <p:spPr bwMode="auto">
          <a:xfrm>
            <a:off x="5429256" y="214290"/>
            <a:ext cx="3524250" cy="53006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Parola</a:t>
            </a:r>
          </a:p>
          <a:p>
            <a:pPr algn="ctr"/>
            <a:r>
              <a:rPr lang="it-IT" sz="36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del</a:t>
            </a:r>
          </a:p>
          <a:p>
            <a:pPr algn="ctr"/>
            <a:r>
              <a:rPr lang="it-IT" sz="3600" kern="10" dirty="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Signore.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M:\01 Disegni da copiare\Santi\Allucio Stefanelli colo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63" y="0"/>
            <a:ext cx="4714875" cy="6875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500063"/>
            <a:ext cx="8715375" cy="3354387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Credo in un solo Dio,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40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Padre onnipotente,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creatore del cielo e della terra,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di tutte le cose visibili e invisibili.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12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142875"/>
            <a:ext cx="8786812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Credo in un solo Signore, Gesù Cristo, unigenito Figlio di Dio,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nato dal Padre prima di tutti i secoli: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Dio da Dio, Luce da Luce,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Dio vero da Dio vero,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generato, non creato,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della stessa sostanza del Padre;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per mezzo di lui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tutte le cose sono state create. 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85750" y="0"/>
            <a:ext cx="8858250" cy="686276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Per noi uomini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 per la nostra salvezza discese dal cielo, e </a:t>
            </a: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per opera dello Spirito santo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si è incarnato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nel seno della vergine Maria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 si è fatto uomo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Fu crocifisso per noi sotto Ponzio Pilato, morì e fu sepolto.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Il terzo giorno è risuscitato,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secondo le Scritture, è salito al cielo, siede alla destra del Padre. </a:t>
            </a:r>
            <a:endParaRPr lang="it-IT" dirty="0">
              <a:latin typeface="+mn-lt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857250"/>
            <a:ext cx="8715375" cy="193833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E di nuovo verrà, nella gloria,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per giudicare i vivi e i morti,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e il suo regno non avrà fine. </a:t>
            </a:r>
            <a:endParaRPr lang="it-IT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428625"/>
            <a:ext cx="8929687" cy="3786188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Credo nello Spirito Santo,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che è Signore e dà la vita,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 procede dal Padre e dal Figlio.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Con il Padre e il Figlio è adorato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 glorificato,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e ha parlato per mezzo dei profeti.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357188"/>
            <a:ext cx="8786812" cy="44005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Credo la Chiesa,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una santa cattolica e apostolica.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Professo un solo battesimo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per il perdono dei peccati.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Aspetto la risurrezione dei morti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e la vita del mondo che verrà.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Amen.</a:t>
            </a: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+mn-cs"/>
              </a:rPr>
              <a:t> </a:t>
            </a:r>
            <a:endParaRPr lang="it-IT" dirty="0">
              <a:solidFill>
                <a:prstClr val="black"/>
              </a:solidFill>
              <a:latin typeface="Calibri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699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licca per immagine full siz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00500" y="1946275"/>
            <a:ext cx="5143500" cy="491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285750" y="0"/>
            <a:ext cx="8858250" cy="193833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 quando in ciel dei santi tuoi la grande schiera arriverà, o Signor, come vorrei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che ci fosse un posto per me. </a:t>
            </a:r>
            <a:endParaRPr lang="it-IT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428596" y="2000240"/>
            <a:ext cx="8322086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9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</a:rPr>
              <a:t>SE </a:t>
            </a:r>
            <a:r>
              <a:rPr lang="it-IT" sz="9600" b="1" spc="300" dirty="0" err="1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</a:rPr>
              <a:t>MI</a:t>
            </a:r>
            <a:r>
              <a:rPr lang="it-IT" sz="96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  <a:latin typeface="+mn-lt"/>
              </a:rPr>
              <a:t> ACCOGLI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0"/>
            <a:ext cx="8929687" cy="317023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Tra le mani non ho niente, spero che mi accoglierai: chiedo solo di restare accanto a te. Sono ricco solamente dell'amore che mi dai; è per quelli che non l'hanno avuto mai.</a:t>
            </a:r>
          </a:p>
        </p:txBody>
      </p:sp>
      <p:pic>
        <p:nvPicPr>
          <p:cNvPr id="48131" name="Picture 6" descr="Clicca per immagine full siz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13" y="2519363"/>
            <a:ext cx="2928937" cy="433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licca per immagine full siz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28750"/>
            <a:ext cx="4587875" cy="542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214313" y="0"/>
            <a:ext cx="8929687" cy="13239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Se m'accogli, mio Signore, altro non ti chiederò: e per sempre la tua strada la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714875" y="1214438"/>
            <a:ext cx="4429125" cy="50165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mia strada resterà, nella gioia 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nel dolore,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fino a quando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tu vorrai,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con la mano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nella tua camminerò.</a:t>
            </a:r>
            <a:endParaRPr lang="it-IT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00063" y="0"/>
            <a:ext cx="8643937" cy="317023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Io ti prego con il cuore, so che tu mi ascolterai: tieni forte la mia fede più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che mai. Tieni accesa la mia luce fino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al giorno che tu sai: con i miei fratelli incontro a te verrò.</a:t>
            </a:r>
          </a:p>
        </p:txBody>
      </p:sp>
      <p:pic>
        <p:nvPicPr>
          <p:cNvPr id="50179" name="Picture 12" descr="http://tillilh9821.altervista.org/albums/userpics/10001/fractalRoses_by_love1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32313" y="2500313"/>
            <a:ext cx="4611687" cy="4357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ChangeArrowheads="1"/>
          </p:cNvSpPr>
          <p:nvPr/>
        </p:nvSpPr>
        <p:spPr bwMode="auto">
          <a:xfrm>
            <a:off x="214313" y="142875"/>
            <a:ext cx="8932862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Il Signore sia con voi.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E con il tuo spirito. 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In alto i nostri cuori.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Sono rivolti al Signore. 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 eaLnBrk="0" hangingPunct="0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Rendiamo grazie al Signore nostro Dio</a:t>
            </a:r>
            <a:r>
              <a:rPr lang="it-IT" sz="3600" dirty="0">
                <a:latin typeface="+mj-lt"/>
                <a:cs typeface="Times New Roman" pitchFamily="18" charset="0"/>
              </a:rPr>
              <a:t>.</a:t>
            </a:r>
            <a:endParaRPr lang="it-IT" sz="4400" dirty="0">
              <a:latin typeface="+mj-lt"/>
              <a:cs typeface="+mn-cs"/>
            </a:endParaRPr>
          </a:p>
          <a:p>
            <a:pPr algn="just" eaLnBrk="0" hangingPunct="0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È cosa buona e giusta. </a:t>
            </a:r>
            <a:endParaRPr lang="it-IT" sz="4400" dirty="0">
              <a:latin typeface="+mj-lt"/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6" descr="1692_N51_st"/>
          <p:cNvPicPr>
            <a:picLocks noChangeAspect="1" noChangeArrowheads="1"/>
          </p:cNvPicPr>
          <p:nvPr/>
        </p:nvPicPr>
        <p:blipFill>
          <a:blip r:embed="rId2" cstate="print">
            <a:lum bright="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3438" y="41275"/>
            <a:ext cx="4500562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357188" y="2214563"/>
            <a:ext cx="6643687" cy="13239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Santo, </a:t>
            </a:r>
            <a:r>
              <a:rPr lang="it-IT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Santo</a:t>
            </a: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, Osanna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Santo, </a:t>
            </a:r>
            <a:r>
              <a:rPr lang="it-IT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Santo</a:t>
            </a: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, Osanna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>
        <p14:conveyor dir="l"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5" descr="fd"/>
          <p:cNvPicPr>
            <a:picLocks noChangeAspect="1" noChangeArrowheads="1"/>
          </p:cNvPicPr>
          <p:nvPr/>
        </p:nvPicPr>
        <p:blipFill>
          <a:blip r:embed="rId2" cstate="print">
            <a:lum brigh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2" y="0"/>
            <a:ext cx="9180512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1500188" y="3429000"/>
            <a:ext cx="7000875" cy="2554288"/>
          </a:xfrm>
          <a:prstGeom prst="rect">
            <a:avLst/>
          </a:prstGeom>
          <a:solidFill>
            <a:schemeClr val="bg1"/>
          </a:solidFill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2D2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eh, Osanna eh,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2D2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a Cristo Signor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2D2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eh, Osanna eh,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2D2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a Cristo Signor.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9" descr="luc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12700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1500188" y="357188"/>
            <a:ext cx="6643712" cy="2554287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I cieli e la terra o Signore, </a:t>
            </a:r>
          </a:p>
          <a:p>
            <a:pPr eaLnBrk="0" hangingPunct="0"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sono pieni di Te</a:t>
            </a:r>
          </a:p>
          <a:p>
            <a:pPr eaLnBrk="0" hangingPunct="0"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I cieli e la terra o Signore, </a:t>
            </a:r>
          </a:p>
          <a:p>
            <a:pPr eaLnBrk="0" hangingPunct="0">
              <a:defRPr/>
            </a:pP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sono pieni di Te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5" descr="fd"/>
          <p:cNvPicPr>
            <a:picLocks noChangeAspect="1" noChangeArrowheads="1"/>
          </p:cNvPicPr>
          <p:nvPr/>
        </p:nvPicPr>
        <p:blipFill>
          <a:blip r:embed="rId2" cstate="print">
            <a:lum brigh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1500188" y="3429000"/>
            <a:ext cx="7000875" cy="2554288"/>
          </a:xfrm>
          <a:prstGeom prst="rect">
            <a:avLst/>
          </a:prstGeom>
          <a:solidFill>
            <a:schemeClr val="bg1"/>
          </a:solidFill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2D2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eh, Osanna eh,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2D2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a Cristo Signor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2D2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eh, Osanna eh,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2D2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a Cristo Signor.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www.rodolfopapa.it/images/galleria/pittura/B029%20GIUDIZIO%20UNIVERSAL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271713"/>
            <a:ext cx="9144000" cy="458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285750" y="0"/>
            <a:ext cx="8858250" cy="193833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 quando in ciel risuonerà la tromba che tutti chiamerà, o Signore, come vorrei che ci fosse un posto per me.</a:t>
            </a:r>
            <a:endParaRPr lang="it-IT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1028" descr="resus8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tangolo 3"/>
          <p:cNvSpPr/>
          <p:nvPr/>
        </p:nvSpPr>
        <p:spPr>
          <a:xfrm>
            <a:off x="785813" y="2786063"/>
            <a:ext cx="7786687" cy="2554287"/>
          </a:xfrm>
          <a:prstGeom prst="rect">
            <a:avLst/>
          </a:prstGeom>
          <a:solidFill>
            <a:srgbClr val="FFFF66">
              <a:alpha val="63137"/>
            </a:srgbClr>
          </a:solidFill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Benedetto colui che viene,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nel nome del Signor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Benedetto colui che viene,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nel nome del Signor 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5" descr="fd"/>
          <p:cNvPicPr>
            <a:picLocks noChangeAspect="1" noChangeArrowheads="1"/>
          </p:cNvPicPr>
          <p:nvPr/>
        </p:nvPicPr>
        <p:blipFill>
          <a:blip r:embed="rId2" cstate="print">
            <a:lum bright="2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1500188" y="3429000"/>
            <a:ext cx="7000875" cy="2554288"/>
          </a:xfrm>
          <a:prstGeom prst="rect">
            <a:avLst/>
          </a:prstGeom>
          <a:solidFill>
            <a:schemeClr val="bg1"/>
          </a:solidFill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000" dirty="0">
                <a:solidFill>
                  <a:srgbClr val="2D2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eh, Osanna eh,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2D2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a Cristo Signor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2D2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eh, Osanna eh, </a:t>
            </a:r>
          </a:p>
          <a:p>
            <a:pPr eaLnBrk="0" hangingPunct="0">
              <a:defRPr/>
            </a:pPr>
            <a:r>
              <a:rPr lang="it-IT" sz="4000" dirty="0">
                <a:solidFill>
                  <a:srgbClr val="2D2DB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Osanna a Cristo Signor.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0" name="Immagine 3" descr="Eucaristia 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9548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357188" y="642938"/>
            <a:ext cx="8786812" cy="3170237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4400" dirty="0">
                <a:latin typeface="Times" charset="0"/>
                <a:cs typeface="+mn-cs"/>
              </a:rPr>
              <a:t>Mistero della fede.</a:t>
            </a:r>
          </a:p>
          <a:p>
            <a:pPr eaLnBrk="0" hangingPunct="0">
              <a:defRPr/>
            </a:pPr>
            <a:endParaRPr lang="it-IT" dirty="0">
              <a:latin typeface="Times" charset="0"/>
              <a:cs typeface="+mn-cs"/>
            </a:endParaRP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Annunziamo la tua morte, Signore,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proclamiamo la tua risurrezione, </a:t>
            </a:r>
          </a:p>
          <a:p>
            <a:pPr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  <a:cs typeface="+mn-cs"/>
              </a:rPr>
              <a:t>nell'attesa della tua venuta.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Immagine 2" descr="0015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63" y="0"/>
            <a:ext cx="7500937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14375" y="285750"/>
            <a:ext cx="7450138" cy="550862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none" anchor="ctr">
            <a:spAutoFit/>
          </a:bodyPr>
          <a:lstStyle/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Per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con Cristo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e in Cristo,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a te, Dio Padre onnipotente,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nell'unità dello Spirito Santo,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ogni onore e gloria </a:t>
            </a:r>
          </a:p>
          <a:p>
            <a:pPr algn="just" eaLnBrk="0" hangingPunct="0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per tutti i secoli dei secoli.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  <a:p>
            <a:pPr algn="r" eaLnBrk="0" hangingPunct="0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+mn-cs"/>
              </a:rPr>
              <a:t>Amen.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4" descr="http://img522.imageshack.us/img522/2163/dio1sa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285750" y="336550"/>
            <a:ext cx="8572500" cy="618490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cs typeface="Times New Roman" pitchFamily="18" charset="0"/>
              </a:rPr>
              <a:t>Padre nostro, che sei nei cieli, </a:t>
            </a:r>
          </a:p>
          <a:p>
            <a:pPr eaLnBrk="0" hangingPunct="0">
              <a:defRPr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cs typeface="Times New Roman" pitchFamily="18" charset="0"/>
              </a:rPr>
              <a:t>sia santificato il tuo nome, </a:t>
            </a:r>
          </a:p>
          <a:p>
            <a:pPr eaLnBrk="0" hangingPunct="0">
              <a:defRPr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cs typeface="Times New Roman" pitchFamily="18" charset="0"/>
              </a:rPr>
              <a:t>venga il tuo regno, </a:t>
            </a:r>
          </a:p>
          <a:p>
            <a:pPr eaLnBrk="0" hangingPunct="0">
              <a:defRPr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cs typeface="Times New Roman" pitchFamily="18" charset="0"/>
              </a:rPr>
              <a:t>sia fatta la tua volontà, </a:t>
            </a:r>
          </a:p>
          <a:p>
            <a:pPr eaLnBrk="0" hangingPunct="0">
              <a:defRPr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cs typeface="Times New Roman" pitchFamily="18" charset="0"/>
              </a:rPr>
              <a:t>come in cielo così in terra. </a:t>
            </a:r>
          </a:p>
          <a:p>
            <a:pPr algn="r" eaLnBrk="0" hangingPunct="0">
              <a:defRPr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cs typeface="Times New Roman" pitchFamily="18" charset="0"/>
              </a:rPr>
              <a:t>Dacci oggi il nostro pane quotidiano, </a:t>
            </a:r>
          </a:p>
          <a:p>
            <a:pPr algn="r" eaLnBrk="0" hangingPunct="0">
              <a:defRPr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cs typeface="Times New Roman" pitchFamily="18" charset="0"/>
              </a:rPr>
              <a:t>e rimetti a noi i nostri debiti </a:t>
            </a:r>
          </a:p>
          <a:p>
            <a:pPr algn="r" eaLnBrk="0" hangingPunct="0">
              <a:defRPr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cs typeface="Times New Roman" pitchFamily="18" charset="0"/>
              </a:rPr>
              <a:t>come noi li rimettiamo </a:t>
            </a:r>
          </a:p>
          <a:p>
            <a:pPr algn="r" eaLnBrk="0" hangingPunct="0">
              <a:defRPr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cs typeface="Times New Roman" pitchFamily="18" charset="0"/>
              </a:rPr>
              <a:t>ai nostri debitori, </a:t>
            </a:r>
          </a:p>
          <a:p>
            <a:pPr algn="r" eaLnBrk="0" hangingPunct="0">
              <a:defRPr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cs typeface="Times New Roman" pitchFamily="18" charset="0"/>
              </a:rPr>
              <a:t>e non ci indurre in tentazione, </a:t>
            </a:r>
          </a:p>
          <a:p>
            <a:pPr algn="r" eaLnBrk="0" hangingPunct="0">
              <a:defRPr/>
            </a:pP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cs typeface="Times New Roman" pitchFamily="18" charset="0"/>
              </a:rPr>
              <a:t>ma liberaci dal male.</a:t>
            </a:r>
            <a:endParaRPr lang="it-IT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itchFamily="18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77615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57301094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1"/>
          <p:cNvSpPr>
            <a:spLocks noChangeArrowheads="1"/>
          </p:cNvSpPr>
          <p:nvPr/>
        </p:nvSpPr>
        <p:spPr bwMode="auto">
          <a:xfrm>
            <a:off x="5643563" y="857250"/>
            <a:ext cx="3071812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Times New Roman" pitchFamily="18" charset="0"/>
                <a:cs typeface="Arial" charset="0"/>
              </a:rPr>
              <a:t>Tuo </a:t>
            </a:r>
          </a:p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Times New Roman" pitchFamily="18" charset="0"/>
                <a:cs typeface="Arial" charset="0"/>
              </a:rPr>
              <a:t>è il regno, </a:t>
            </a:r>
          </a:p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Times New Roman" pitchFamily="18" charset="0"/>
                <a:cs typeface="Arial" charset="0"/>
              </a:rPr>
              <a:t>tua </a:t>
            </a:r>
          </a:p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Times New Roman" pitchFamily="18" charset="0"/>
                <a:cs typeface="Arial" charset="0"/>
              </a:rPr>
              <a:t>la potenza </a:t>
            </a:r>
          </a:p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Times New Roman" pitchFamily="18" charset="0"/>
                <a:cs typeface="Arial" charset="0"/>
              </a:rPr>
              <a:t>e la gloria </a:t>
            </a:r>
          </a:p>
          <a:p>
            <a:pPr algn="just" eaLnBrk="0" hangingPunct="0">
              <a:defRPr/>
            </a:pPr>
            <a:r>
              <a:rPr lang="it-IT" sz="4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pitchFamily="18" charset="0"/>
                <a:ea typeface="Times New Roman" pitchFamily="18" charset="0"/>
                <a:cs typeface="Arial" charset="0"/>
              </a:rPr>
              <a:t>nei secoli.</a:t>
            </a:r>
            <a:endParaRPr lang="it-IT" sz="4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" pitchFamily="18" charset="0"/>
              <a:cs typeface="Arial" charset="0"/>
            </a:endParaRPr>
          </a:p>
        </p:txBody>
      </p:sp>
      <p:pic>
        <p:nvPicPr>
          <p:cNvPr id="88067" name="Picture 4" descr="C:\Users\Fede\Desktop\gesu-risor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5768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42138680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42938" y="285750"/>
            <a:ext cx="8501062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+mn-lt"/>
              </a:rPr>
              <a:t>Nel Nome del Padre, e del Figlio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+mn-lt"/>
              </a:rPr>
              <a:t>e dello Spirito Santo.			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Amen.</a:t>
            </a: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4000" dirty="0"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+mn-lt"/>
              </a:rPr>
              <a:t>La pace, la carità e la fede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+mn-lt"/>
              </a:rPr>
              <a:t>da parte di Dio Padre 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+mn-lt"/>
              </a:rPr>
              <a:t>del Signore nostro Gesù Cristo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+mn-lt"/>
              </a:rPr>
              <a:t>siano con tutti voi.    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 con il tuo spirito.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48236820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7938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5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543550" y="1143000"/>
            <a:ext cx="372110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La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viene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2044280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357938" y="142875"/>
            <a:ext cx="29622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entra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nel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cuore, </a:t>
            </a:r>
            <a:endParaRPr lang="it-IT" sz="660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8115135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42938" y="1285875"/>
            <a:ext cx="30003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vede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sul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volto</a:t>
            </a:r>
            <a:r>
              <a:rPr lang="it-IT" sz="660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  <p:pic>
        <p:nvPicPr>
          <p:cNvPr id="8194" name="Picture 2" descr="C:\Users\Fede\Desktop\17953_309784396372_159046991372_4020924_5194744_n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067944" y="-21153"/>
            <a:ext cx="5144120" cy="6928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1857279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7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611813" y="1785938"/>
            <a:ext cx="3532187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 Ora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  ti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  stringo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la mano </a:t>
            </a:r>
            <a:endParaRPr lang="it-IT" sz="660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719840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Fede\Desktop\IMG_015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72000" y="1592856"/>
            <a:ext cx="7200000" cy="367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9091" name="Rectangle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85750" y="357188"/>
            <a:ext cx="7624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89092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33425" y="4929188"/>
            <a:ext cx="82994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135980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Fede\Desktop\AmicoGesu.jpg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 bwMode="auto">
          <a:xfrm>
            <a:off x="1404196" y="1916833"/>
            <a:ext cx="6335608" cy="4941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0116" name="Rettangolo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41561" y="-27384"/>
            <a:ext cx="8860878" cy="2123658"/>
          </a:xfrm>
          <a:prstGeom prst="rect">
            <a:avLst/>
          </a:prstGeom>
          <a:solidFill>
            <a:srgbClr val="FFFFFF">
              <a:alpha val="69803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Questa amicizia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attorno al Signore  </a:t>
            </a:r>
            <a:endParaRPr lang="it-IT" dirty="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2824112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Fede\Desktop\Gesu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-21597" y="332656"/>
            <a:ext cx="6588224" cy="687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5235" name="Rettangolo 2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598156" y="1071546"/>
            <a:ext cx="3580619" cy="2123658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 wrap="square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può finire.</a:t>
            </a:r>
          </a:p>
        </p:txBody>
      </p:sp>
      <p:sp>
        <p:nvSpPr>
          <p:cNvPr id="5" name="Rettangolo 4"/>
          <p:cNvSpPr/>
          <p:nvPr>
            <p:custDataLst>
              <p:tags r:id="rId3"/>
            </p:custDataLst>
          </p:nvPr>
        </p:nvSpPr>
        <p:spPr>
          <a:xfrm>
            <a:off x="3047519" y="-36450"/>
            <a:ext cx="6113212" cy="1107996"/>
          </a:xfrm>
          <a:prstGeom prst="rect">
            <a:avLst/>
          </a:prstGeom>
          <a:noFill/>
          <a:effectLst>
            <a:softEdge rad="63500"/>
          </a:effectLst>
        </p:spPr>
        <p:txBody>
          <a:bodyPr wrap="none">
            <a:spAutoFit/>
          </a:bodyPr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è</a:t>
            </a:r>
            <a:r>
              <a:rPr lang="it-IT" sz="66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troppo grande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251164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357938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63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543550" y="1143000"/>
            <a:ext cx="372110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La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    viene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6286263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87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357938" y="142875"/>
            <a:ext cx="29622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entra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nel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cuore, </a:t>
            </a:r>
            <a:endParaRPr lang="it-IT" sz="660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0992741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42938" y="285750"/>
            <a:ext cx="8501062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>
                <a:latin typeface="Calibri" pitchFamily="34" charset="0"/>
                <a:cs typeface="+mn-cs"/>
              </a:rPr>
              <a:t>Nel nome </a:t>
            </a:r>
            <a:r>
              <a:rPr lang="it-IT" sz="4000" dirty="0">
                <a:latin typeface="Calibri" pitchFamily="34" charset="0"/>
                <a:cs typeface="+mn-cs"/>
              </a:rPr>
              <a:t>del Padre, e del Figlio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e dello Spirito Santo.			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Amen.</a:t>
            </a:r>
            <a:r>
              <a:rPr lang="it-IT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endParaRPr lang="it-IT" sz="4000" dirty="0">
              <a:latin typeface="Calibri" pitchFamily="34" charset="0"/>
              <a:cs typeface="+mn-cs"/>
            </a:endParaRP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La grazia del Signore nostro </a:t>
            </a: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Gesù Cristo, l’amore di Dio Padre </a:t>
            </a: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e la comunione dello Spirito Santo </a:t>
            </a:r>
          </a:p>
          <a:p>
            <a:pPr eaLnBrk="0" hangingPunct="0">
              <a:defRPr/>
            </a:pPr>
            <a:r>
              <a:rPr lang="it-IT" sz="4000" dirty="0">
                <a:latin typeface="Calibri" pitchFamily="34" charset="0"/>
                <a:cs typeface="+mn-cs"/>
              </a:rPr>
              <a:t>siano con tutti voi.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+mn-cs"/>
              </a:rPr>
              <a:t>E con il tuo spirito.</a:t>
            </a:r>
            <a:endParaRPr lang="it-IT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+mn-cs"/>
            </a:endParaRPr>
          </a:p>
        </p:txBody>
      </p:sp>
      <p:pic>
        <p:nvPicPr>
          <p:cNvPr id="78851" name="Picture 32" descr="KE2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Fede\Desktop\bimbi20bianco20e20nero20pace3r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4210" name="Rectangle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5777388"/>
            <a:ext cx="9144000" cy="110799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si vede sul volto</a:t>
            </a:r>
            <a:r>
              <a:rPr lang="it-IT" sz="6600" dirty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 dirty="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18915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Rettangolo 1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611813" y="1785938"/>
            <a:ext cx="3532187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 Ora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  ti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  stringo </a:t>
            </a:r>
          </a:p>
          <a:p>
            <a:pPr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>
                <a:solidFill>
                  <a:prstClr val="black"/>
                </a:solidFill>
                <a:latin typeface="Calibri" pitchFamily="34" charset="0"/>
                <a:cs typeface="Arial" charset="0"/>
              </a:rPr>
              <a:t>la mano </a:t>
            </a:r>
            <a:endParaRPr lang="it-IT" sz="6600">
              <a:solidFill>
                <a:prstClr val="black"/>
              </a:solidFill>
              <a:latin typeface="Calibri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1063256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Fede\Desktop\IMG_015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972000" y="1592856"/>
            <a:ext cx="7200000" cy="3672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6259" name="Rectangle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59619" y="357188"/>
            <a:ext cx="7624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 dirty="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96260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22275" y="4929188"/>
            <a:ext cx="82994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</a:pPr>
            <a:r>
              <a:rPr lang="it-IT" sz="6600" b="1" dirty="0">
                <a:solidFill>
                  <a:prstClr val="black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 dirty="0">
              <a:solidFill>
                <a:prstClr val="black"/>
              </a:solidFill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xmlns="" val="35214765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6081526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9008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abbi 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298219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3766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Agnello di Dio,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che togli i peccati del mondo,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dona a noi la pace.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3310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988656804"/>
      </p:ext>
    </p:extLst>
  </p:cSld>
  <p:clrMapOvr>
    <a:masterClrMapping/>
  </p:clrMapOvr>
  <p:transition>
    <p:fade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centroaletti.com/foto/foto_opere/spagna/103_Gijon/08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5434" y="21743"/>
            <a:ext cx="8251022" cy="550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63729" y="5528822"/>
            <a:ext cx="61744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charset="0"/>
              </a:rPr>
              <a:t>Beati gli invitati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charset="0"/>
              </a:rPr>
              <a:t>alla Cena del Signore. </a:t>
            </a:r>
          </a:p>
        </p:txBody>
      </p:sp>
    </p:spTree>
    <p:extLst>
      <p:ext uri="{BB962C8B-B14F-4D97-AF65-F5344CB8AC3E}">
        <p14:creationId xmlns:p14="http://schemas.microsoft.com/office/powerpoint/2010/main" xmlns="" val="2727046179"/>
      </p:ext>
    </p:extLst>
  </p:cSld>
  <p:clrMapOvr>
    <a:masterClrMapping/>
  </p:clrMapOvr>
  <p:transition>
    <p:fade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443690" y="5445224"/>
            <a:ext cx="82089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charset="0"/>
              </a:rPr>
              <a:t>Ecco l’agnello di Dio, </a:t>
            </a:r>
          </a:p>
          <a:p>
            <a:pPr algn="ctr" eaLnBrk="0" hangingPunct="0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charset="0"/>
              </a:rPr>
              <a:t>che toglie i peccati del mondo.</a:t>
            </a:r>
          </a:p>
        </p:txBody>
      </p:sp>
      <p:pic>
        <p:nvPicPr>
          <p:cNvPr id="7" name="Picture 2" descr="http://web.cathol.lu/local/cache-vignettes/L430xH324/L_Agnello_I-Trieste-ddfb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9674" y="25314"/>
            <a:ext cx="8496944" cy="515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7650334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sacrocuore-bologna.it/ew/ew_articoli/images/imageset/large_Sacro%20Cuore%2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78074" y="-6013"/>
            <a:ext cx="5373540" cy="686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19809" name="Rectangle 1"/>
          <p:cNvSpPr>
            <a:spLocks noChangeArrowheads="1"/>
          </p:cNvSpPr>
          <p:nvPr/>
        </p:nvSpPr>
        <p:spPr bwMode="auto">
          <a:xfrm>
            <a:off x="785813" y="1659523"/>
            <a:ext cx="7358062" cy="2800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 eaLnBrk="0" hangingPunct="0">
              <a:defRPr/>
            </a:pPr>
            <a:endParaRPr lang="it-IT" sz="1600" dirty="0">
              <a:solidFill>
                <a:prstClr val="black"/>
              </a:solidFill>
              <a:latin typeface="Arial" pitchFamily="34" charset="0"/>
              <a:cs typeface="Arial" charset="0"/>
            </a:endParaRP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O Signore, non son degno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di partecipare alla tua mensa: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ma di’ soltanto una parola </a:t>
            </a:r>
          </a:p>
          <a:p>
            <a:pPr algn="ctr" eaLnBrk="0" hangingPunct="0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e io sarò salvato.</a:t>
            </a:r>
            <a:endParaRPr lang="it-IT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87355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ttangolo 1"/>
          <p:cNvSpPr>
            <a:spLocks noChangeArrowheads="1"/>
          </p:cNvSpPr>
          <p:nvPr/>
        </p:nvSpPr>
        <p:spPr bwMode="auto">
          <a:xfrm>
            <a:off x="285750" y="0"/>
            <a:ext cx="885825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it-IT" sz="4000" b="1">
                <a:latin typeface="Eras Bold ITC" pitchFamily="34" charset="0"/>
              </a:rPr>
              <a:t>Confesso a Dio Onnipotente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e a voi fratelli che ho molto peccato in pensieri,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parole, opere e omissioni.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Per mia colpa, mia colpa,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mia grandissima colpa,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e supplico la Beata sempre Vergine Maria, gli angeli, i Santi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e voi fratelli di pregare per me </a:t>
            </a:r>
          </a:p>
          <a:p>
            <a:pPr eaLnBrk="0" hangingPunct="0"/>
            <a:r>
              <a:rPr lang="it-IT" sz="4000" b="1">
                <a:latin typeface="Eras Bold ITC" pitchFamily="34" charset="0"/>
              </a:rPr>
              <a:t>il Signore Dio nostro.</a:t>
            </a:r>
            <a:r>
              <a:rPr lang="it-IT" sz="4000">
                <a:latin typeface="Eras Bold ITC" pitchFamily="34" charset="0"/>
              </a:rPr>
              <a:t> 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282" y="2214554"/>
            <a:ext cx="8682826" cy="156966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96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+mn-lt"/>
              </a:rPr>
              <a:t>VITA SENZA FINE</a:t>
            </a: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 descr="http://tillilh9821.altervista.org/albums/userpics/10001/jesusbimbicolor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57813" y="1787525"/>
            <a:ext cx="3786187" cy="507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1643063" y="0"/>
            <a:ext cx="7072312" cy="37861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Avevo tanta voglia di viaggiare,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d’andar verso una vita senza fine.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Allora ho chiesto a Dio: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Qual è il segreto?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 mi ha risposto: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Vieni dietro a me.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8" descr="Clicca per immagine full size"/>
          <p:cNvPicPr>
            <a:picLocks noChangeAspect="1" noChangeArrowheads="1"/>
          </p:cNvPicPr>
          <p:nvPr/>
        </p:nvPicPr>
        <p:blipFill>
          <a:blip r:embed="rId2" cstate="print"/>
          <a:srcRect t="14423" r="23125" b="9856"/>
          <a:stretch>
            <a:fillRect/>
          </a:stretch>
        </p:blipFill>
        <p:spPr bwMode="auto">
          <a:xfrm>
            <a:off x="157163" y="2571750"/>
            <a:ext cx="8367712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714375" y="214313"/>
            <a:ext cx="8429625" cy="255428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Prendimi per mano, Dio mio,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guidami nel mondo a modo tuo.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La strada è tanto lunga e tanto dura, però con te nel cuor non ho paura.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4" descr="Clicca per immagine full siz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894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4500563" y="1785938"/>
            <a:ext cx="4643437" cy="255428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t’insegnerò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la strada dell’amore e sentirai la pace dentro il cuore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3143250" y="0"/>
            <a:ext cx="5857875" cy="19383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Abbraccia la tua croce ogni giorno e portala nel mondo, ovunque vai;</a:t>
            </a:r>
            <a:endParaRPr lang="it-IT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8" descr="Clicca per immagine full size"/>
          <p:cNvPicPr>
            <a:picLocks noChangeAspect="1" noChangeArrowheads="1"/>
          </p:cNvPicPr>
          <p:nvPr/>
        </p:nvPicPr>
        <p:blipFill>
          <a:blip r:embed="rId2" cstate="print"/>
          <a:srcRect t="14423" r="23125" b="9856"/>
          <a:stretch>
            <a:fillRect/>
          </a:stretch>
        </p:blipFill>
        <p:spPr bwMode="auto">
          <a:xfrm>
            <a:off x="157163" y="2571750"/>
            <a:ext cx="8367712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714375" y="214313"/>
            <a:ext cx="8429625" cy="255428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Prendimi per mano, Dio mio,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guidami nel mondo a modo tuo.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La strada è tanto lunga e tanto dura, però con te nel cuor non ho paura.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7" descr="calzespigu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000375"/>
            <a:ext cx="5143500" cy="3857625"/>
          </a:xfrm>
          <a:prstGeom prst="rect">
            <a:avLst/>
          </a:prstGeom>
          <a:noFill/>
          <a:ln w="38100">
            <a:solidFill>
              <a:schemeClr val="accent2"/>
            </a:solidFill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2286000" y="142875"/>
            <a:ext cx="6858000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Ti ho lasciato tutta la mia vita nel pane e nel vino consacrati perché tu possa fare comunione e rimanere sempre unito a me.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8" descr="Clicca per immagine full size"/>
          <p:cNvPicPr>
            <a:picLocks noChangeAspect="1" noChangeArrowheads="1"/>
          </p:cNvPicPr>
          <p:nvPr/>
        </p:nvPicPr>
        <p:blipFill>
          <a:blip r:embed="rId2" cstate="print"/>
          <a:srcRect t="14423" r="23125" b="9856"/>
          <a:stretch>
            <a:fillRect/>
          </a:stretch>
        </p:blipFill>
        <p:spPr bwMode="auto">
          <a:xfrm>
            <a:off x="157163" y="2571750"/>
            <a:ext cx="8367712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714375" y="214313"/>
            <a:ext cx="8429625" cy="255428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Prendimi per mano, Dio mio,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guidami nel mondo a modo tuo.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La strada è tanto lunga e tanto dura, però con te nel cuor non ho paura.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iapositiva7"/>
          <p:cNvPicPr>
            <a:picLocks noChangeAspect="1" noChangeArrowheads="1"/>
          </p:cNvPicPr>
          <p:nvPr/>
        </p:nvPicPr>
        <p:blipFill>
          <a:blip r:embed="rId2" cstate="print"/>
          <a:srcRect l="29819" r="18675"/>
          <a:stretch>
            <a:fillRect/>
          </a:stretch>
        </p:blipFill>
        <p:spPr bwMode="auto">
          <a:xfrm>
            <a:off x="-142875" y="0"/>
            <a:ext cx="47101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4572000" y="0"/>
            <a:ext cx="4572000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Io credo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nel tuo dono,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 mio Signore,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che mi da’ forza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per venire a te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 credo che tu sei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la vita mia,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il paradiso,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qui, su questa terra.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8" descr="Clicca per immagine full size"/>
          <p:cNvPicPr>
            <a:picLocks noChangeAspect="1" noChangeArrowheads="1"/>
          </p:cNvPicPr>
          <p:nvPr/>
        </p:nvPicPr>
        <p:blipFill>
          <a:blip r:embed="rId2" cstate="print"/>
          <a:srcRect t="14423" r="23125" b="9856"/>
          <a:stretch>
            <a:fillRect/>
          </a:stretch>
        </p:blipFill>
        <p:spPr bwMode="auto">
          <a:xfrm>
            <a:off x="157163" y="2571750"/>
            <a:ext cx="8367712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714375" y="214313"/>
            <a:ext cx="8429625" cy="255428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Prendimi per mano, Dio mio,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guidami nel mondo a modo tuo.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La strada è tanto lunga e tanto dura, però con te nel cuor non ho paura.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14" descr="Clicca per immagine full siz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0196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5072063" y="0"/>
            <a:ext cx="4071937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Aiutami,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o Signore,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ad amare così com’hai amato anche tu,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vedere nel fratello il tuo volto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che soffre e mi domanda Carità.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CasellaDiTesto 1"/>
          <p:cNvSpPr txBox="1">
            <a:spLocks noChangeArrowheads="1"/>
          </p:cNvSpPr>
          <p:nvPr/>
        </p:nvSpPr>
        <p:spPr bwMode="auto">
          <a:xfrm>
            <a:off x="500063" y="571500"/>
            <a:ext cx="7858151" cy="440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/>
            <a:r>
              <a:rPr lang="it-IT" sz="4000" dirty="0">
                <a:latin typeface="Calibri" pitchFamily="34" charset="0"/>
              </a:rPr>
              <a:t>Dio, Padre buono, </a:t>
            </a:r>
            <a:endParaRPr lang="it-IT" sz="4000" dirty="0" smtClean="0">
              <a:latin typeface="Calibri" pitchFamily="34" charset="0"/>
            </a:endParaRPr>
          </a:p>
          <a:p>
            <a:pPr eaLnBrk="0" hangingPunct="0"/>
            <a:r>
              <a:rPr lang="it-IT" sz="4000" dirty="0" smtClean="0">
                <a:latin typeface="Calibri" pitchFamily="34" charset="0"/>
              </a:rPr>
              <a:t>che </a:t>
            </a:r>
            <a:r>
              <a:rPr lang="it-IT" sz="4000" dirty="0">
                <a:latin typeface="Calibri" pitchFamily="34" charset="0"/>
              </a:rPr>
              <a:t>ci perdona sempre </a:t>
            </a:r>
            <a:endParaRPr lang="it-IT" sz="4000" dirty="0" smtClean="0">
              <a:latin typeface="Calibri" pitchFamily="34" charset="0"/>
            </a:endParaRPr>
          </a:p>
          <a:p>
            <a:pPr eaLnBrk="0" hangingPunct="0"/>
            <a:r>
              <a:rPr lang="it-IT" sz="4000" dirty="0" smtClean="0">
                <a:latin typeface="Calibri" pitchFamily="34" charset="0"/>
              </a:rPr>
              <a:t>quando </a:t>
            </a:r>
            <a:r>
              <a:rPr lang="it-IT" sz="4000" dirty="0">
                <a:latin typeface="Calibri" pitchFamily="34" charset="0"/>
              </a:rPr>
              <a:t>siamo pentiti di vero cuore, abbia misericordia di noi, </a:t>
            </a:r>
            <a:endParaRPr lang="it-IT" sz="4000" dirty="0" smtClean="0">
              <a:latin typeface="Calibri" pitchFamily="34" charset="0"/>
            </a:endParaRPr>
          </a:p>
          <a:p>
            <a:pPr eaLnBrk="0" hangingPunct="0"/>
            <a:r>
              <a:rPr lang="it-IT" sz="4000" dirty="0" smtClean="0">
                <a:latin typeface="Calibri" pitchFamily="34" charset="0"/>
              </a:rPr>
              <a:t>perdoni </a:t>
            </a:r>
            <a:r>
              <a:rPr lang="it-IT" sz="4000" dirty="0">
                <a:latin typeface="Calibri" pitchFamily="34" charset="0"/>
              </a:rPr>
              <a:t>i nostri peccati </a:t>
            </a:r>
            <a:endParaRPr lang="it-IT" sz="4000" dirty="0" smtClean="0">
              <a:latin typeface="Calibri" pitchFamily="34" charset="0"/>
            </a:endParaRPr>
          </a:p>
          <a:p>
            <a:pPr eaLnBrk="0" hangingPunct="0"/>
            <a:r>
              <a:rPr lang="it-IT" sz="4000" dirty="0" smtClean="0">
                <a:latin typeface="Calibri" pitchFamily="34" charset="0"/>
              </a:rPr>
              <a:t>e </a:t>
            </a:r>
            <a:r>
              <a:rPr lang="it-IT" sz="4000" dirty="0">
                <a:latin typeface="Calibri" pitchFamily="34" charset="0"/>
              </a:rPr>
              <a:t>ci conduca alla vita eterna.</a:t>
            </a:r>
          </a:p>
          <a:p>
            <a:pPr eaLnBrk="0" hangingPunct="0"/>
            <a:r>
              <a:rPr lang="it-IT" sz="4000" b="1" dirty="0">
                <a:latin typeface="Calibri" pitchFamily="34" charset="0"/>
              </a:rPr>
              <a:t>Amen.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8" descr="Clicca per immagine full size"/>
          <p:cNvPicPr>
            <a:picLocks noChangeAspect="1" noChangeArrowheads="1"/>
          </p:cNvPicPr>
          <p:nvPr/>
        </p:nvPicPr>
        <p:blipFill>
          <a:blip r:embed="rId2" cstate="print"/>
          <a:srcRect t="14423" r="23125" b="9856"/>
          <a:stretch>
            <a:fillRect/>
          </a:stretch>
        </p:blipFill>
        <p:spPr bwMode="auto">
          <a:xfrm>
            <a:off x="157163" y="2571750"/>
            <a:ext cx="8367712" cy="428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714375" y="214313"/>
            <a:ext cx="8429625" cy="255428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Prendimi per mano, Dio mio,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guidami nel mondo a modo tuo.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La strada è tanto lunga e tanto dura, però con te nel cuor non ho paura.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85750" y="428625"/>
            <a:ext cx="8858250" cy="3170238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Signore, il cibo spirituale di cui ci siamo saziati e che alimentò la vita terrena di sant'</a:t>
            </a:r>
            <a:r>
              <a:rPr lang="it-IT" sz="40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Allucio</a:t>
            </a: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comunichi a noi la tua vita immortale. Per Cristo nostro Signore.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Amen.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85750" y="0"/>
            <a:ext cx="8858250" cy="62484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Il Signore sia con voi.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 con il tuo spirito.</a:t>
            </a: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Dio nostro Padre, che ci ha riuniti per celebrare oggi la festa di sant’</a:t>
            </a:r>
            <a:r>
              <a:rPr lang="it-IT" sz="40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Allucio</a:t>
            </a: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vi benedica e vi protegga, e vi confermi nella sua pace. 		          	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Amen.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Cristo Signore, che ha manifestato in sant’</a:t>
            </a:r>
            <a:r>
              <a:rPr lang="it-IT" sz="40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Allucio</a:t>
            </a: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la forza rinnovatrice della Pasqua, vi renda autentici testimoni del suo Vangelo.  			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Amen.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0"/>
            <a:ext cx="8929687" cy="62484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Lo Spirito Santo, che in sant’</a:t>
            </a:r>
            <a:r>
              <a:rPr lang="it-IT" sz="4000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Allucio</a:t>
            </a: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ci ha offerto un segno di solidarietà fraterna, vi renda capaci di attuare una vera comunione di fede e di amore nella sua Chiesa.		        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         			Amen.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 la benedizione di Dio onnipotente, Padre e Figlio e Spirito Santo, discenda su di voi, e con voi rimanga sempre.  	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Amen.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Nel nome del Signore andate in pace.           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Rendiamo grazie a Dio.</a:t>
            </a: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2" name="Picture 5" descr="N:\05 Fotografie\Cattedrale\Toscana in fiore\Toscana in fiore 2008 033.jpg"/>
          <p:cNvPicPr>
            <a:picLocks noChangeAspect="1" noChangeArrowheads="1"/>
          </p:cNvPicPr>
          <p:nvPr/>
        </p:nvPicPr>
        <p:blipFill>
          <a:blip r:embed="rId2" cstate="email">
            <a:lum bright="3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285720" y="214290"/>
            <a:ext cx="8608447" cy="553997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it-IT" sz="88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ucida Handwriting" pitchFamily="66" charset="0"/>
              </a:rPr>
              <a:t>Ciao a tutti</a:t>
            </a:r>
          </a:p>
          <a:p>
            <a:pPr algn="ctr" eaLnBrk="0" hangingPunct="0">
              <a:defRPr/>
            </a:pPr>
            <a:endParaRPr lang="it-IT" sz="88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Lucida Handwriting" pitchFamily="66" charset="0"/>
            </a:endParaRPr>
          </a:p>
          <a:p>
            <a:pPr algn="ctr" eaLnBrk="0" hangingPunct="0">
              <a:defRPr/>
            </a:pPr>
            <a:r>
              <a:rPr lang="it-IT" sz="88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ucida Handwriting" pitchFamily="66" charset="0"/>
              </a:rPr>
              <a:t>e</a:t>
            </a:r>
          </a:p>
          <a:p>
            <a:pPr algn="ctr" eaLnBrk="0" hangingPunct="0">
              <a:defRPr/>
            </a:pPr>
            <a:endParaRPr lang="it-IT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Lucida Handwriting" pitchFamily="66" charset="0"/>
            </a:endParaRPr>
          </a:p>
          <a:p>
            <a:pPr algn="ctr" eaLnBrk="0" hangingPunct="0">
              <a:defRPr/>
            </a:pPr>
            <a:r>
              <a:rPr lang="it-IT" sz="6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Lucida Handwriting" pitchFamily="66" charset="0"/>
              </a:rPr>
              <a:t>Buona Domenica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998219" y="476672"/>
            <a:ext cx="5147563" cy="175432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Non so proprio</a:t>
            </a:r>
          </a:p>
          <a:p>
            <a:pPr algn="ctr">
              <a:defRPr/>
            </a:pPr>
            <a:r>
              <a:rPr lang="it-IT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come far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7" descr="ciel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498" name="Text Box 2"/>
          <p:cNvSpPr txBox="1">
            <a:spLocks noChangeArrowheads="1"/>
          </p:cNvSpPr>
          <p:nvPr/>
        </p:nvSpPr>
        <p:spPr bwMode="auto">
          <a:xfrm>
            <a:off x="250825" y="549275"/>
            <a:ext cx="8535988" cy="2800350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>
            <a:defPPr>
              <a:defRPr lang="it-IT"/>
            </a:defPPr>
            <a:lvl1pPr algn="ctr">
              <a:defRPr sz="4400" b="1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defRPr>
            </a:lvl1pPr>
          </a:lstStyle>
          <a:p>
            <a:r>
              <a:rPr lang="it-IT" dirty="0"/>
              <a:t>Non so proprio come far </a:t>
            </a:r>
          </a:p>
          <a:p>
            <a:r>
              <a:rPr lang="it-IT" dirty="0"/>
              <a:t>per ringraziare il mio Signor; </a:t>
            </a:r>
          </a:p>
          <a:p>
            <a:r>
              <a:rPr lang="it-IT" dirty="0"/>
              <a:t>mi ha dato i cieli da guardar </a:t>
            </a:r>
          </a:p>
          <a:p>
            <a:r>
              <a:rPr lang="it-IT" dirty="0"/>
              <a:t>e tanta gioia dentro il cuor.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42" name="Picture 2" descr="http://www.cubanite.com/foto/2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4786314" y="214313"/>
            <a:ext cx="4357686" cy="2123658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 algn="ctr"/>
            <a:r>
              <a:rPr lang="it-IT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Lui ci ha dato</a:t>
            </a:r>
          </a:p>
          <a:p>
            <a:pPr algn="ctr"/>
            <a:r>
              <a:rPr lang="it-IT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 cieli </a:t>
            </a:r>
          </a:p>
          <a:p>
            <a:pPr algn="ctr"/>
            <a:r>
              <a:rPr lang="it-IT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da guardar,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http://i78.photobucket.com/albums/j87/avca/Van_Gogh_notte_stellata_70x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2428860" y="1357298"/>
            <a:ext cx="4572000" cy="2124075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 algn="ctr"/>
            <a:r>
              <a:rPr lang="it-IT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lui ci ha dato la bocca per cantar,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90" name="Picture 2" descr="http://img360.imageshack.us/img360/6867/girotondock2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tangolo 2"/>
          <p:cNvSpPr/>
          <p:nvPr/>
        </p:nvSpPr>
        <p:spPr>
          <a:xfrm>
            <a:off x="1142976" y="2500306"/>
            <a:ext cx="6357950" cy="1446550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>
            <a:spAutoFit/>
          </a:bodyPr>
          <a:lstStyle/>
          <a:p>
            <a:pPr algn="ctr"/>
            <a:r>
              <a:rPr lang="it-IT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lui ci ha dato il mondo per amar,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DYlwEENtEBzs1ExdqgKp9q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f7yYG5z8tAqw4PBJaQEPk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GdqnXOgaeK0uE9mkfGItc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VvK2SOUuL6cgyBy7YdNxX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5SrvGdIcpeBlOrtVN8tdJd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inAKL7IvGFGDwmdeMoasj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evkDu3hlhdi44q3hLcBhs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LCXOR9Aj6Syf2Fxbpmpgbb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uPhZQDyW27YUiWYUx9eBF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UI0agf3wm6gR7OxSmzB68J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Teojfr2va26WaZ37L9Ens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mAJWgWWQs4t7vroMnwEyh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6JYwpmufcKxcoHly9RC9O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NyoNoBJ7Ns2zHeNHTlfAvs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s1hv7xdfgC0U7FkJ2F1UQ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oXBlLc0NKialhWeTeW1Wu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byIEw0QE43bVrLsRrNfiO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ctzFdpPW8UU6DkTLL0ftR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KMoov8r4SURsL7L5YAYNa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Ox7j4EFgQydlzdeFXc7XNX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qaiUZsb1H03vJNhPUGv4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fayM0F2Ev4wuld5B8ZSRd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OI1MyphQCUvjPbcdd1i6x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wvjlVruNNf9am1Bkrlboev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pfoYO9Fhi6eqV7ldsvY2v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Yfs4Jjywb9MoLjn1RSZeL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YASydbuA8l1Q0B0JJeM2LX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Exm1PqD62hdyZxMM3DZNg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3l2ev8tCvZv9fKBe55KM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PjTaL3kTSGcU5zxkGBWyZj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x6N6TNUloS0FM0UuoxyCs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BbCdA9iDga9wbVZrvuVgw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e4z2Tte2mcOc82DtTK9LIS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j9pbjJDKyUPYuBuGdK2LC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vfOZuW14Hb2ZRsNoQy0vC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8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8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3_Tema di Office">
  <a:themeElements>
    <a:clrScheme name="Equinozio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quinozio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Struttura predefinita">
  <a:themeElements>
    <a:clrScheme name="1_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Struttura predefinita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428</TotalTime>
  <Words>2092</Words>
  <Application>Microsoft Office PowerPoint</Application>
  <PresentationFormat>Presentazione su schermo (4:3)</PresentationFormat>
  <Paragraphs>346</Paragraphs>
  <Slides>100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13</vt:i4>
      </vt:variant>
      <vt:variant>
        <vt:lpstr>Titoli diapositive</vt:lpstr>
      </vt:variant>
      <vt:variant>
        <vt:i4>100</vt:i4>
      </vt:variant>
    </vt:vector>
  </HeadingPairs>
  <TitlesOfParts>
    <vt:vector size="113" baseType="lpstr">
      <vt:lpstr>Tema di Office</vt:lpstr>
      <vt:lpstr>Struttura predefinita</vt:lpstr>
      <vt:lpstr>1_En blanco</vt:lpstr>
      <vt:lpstr>4_Tema di Office</vt:lpstr>
      <vt:lpstr>2_Tema di Office</vt:lpstr>
      <vt:lpstr>1_Tema di Office</vt:lpstr>
      <vt:lpstr>3_Struttura predefinita</vt:lpstr>
      <vt:lpstr>3_Tema di Office</vt:lpstr>
      <vt:lpstr>1_Struttura predefinita</vt:lpstr>
      <vt:lpstr>2_En blanco</vt:lpstr>
      <vt:lpstr>8_Tema di Office</vt:lpstr>
      <vt:lpstr>15_Tema di Office</vt:lpstr>
      <vt:lpstr>18_Tema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Diapositiva 72</vt:lpstr>
      <vt:lpstr>Diapositiva 73</vt:lpstr>
      <vt:lpstr>Diapositiva 74</vt:lpstr>
      <vt:lpstr>Diapositiva 75</vt:lpstr>
      <vt:lpstr>Diapositiva 76</vt:lpstr>
      <vt:lpstr>Diapositiva 77</vt:lpstr>
      <vt:lpstr>Diapositiva 78</vt:lpstr>
      <vt:lpstr>Diapositiva 79</vt:lpstr>
      <vt:lpstr>Diapositiva 80</vt:lpstr>
      <vt:lpstr>Diapositiva 81</vt:lpstr>
      <vt:lpstr>Diapositiva 82</vt:lpstr>
      <vt:lpstr>Diapositiva 83</vt:lpstr>
      <vt:lpstr>Diapositiva 84</vt:lpstr>
      <vt:lpstr>Diapositiva 85</vt:lpstr>
      <vt:lpstr>Diapositiva 86</vt:lpstr>
      <vt:lpstr>Diapositiva 87</vt:lpstr>
      <vt:lpstr>Diapositiva 88</vt:lpstr>
      <vt:lpstr>Diapositiva 89</vt:lpstr>
      <vt:lpstr>Diapositiva 90</vt:lpstr>
      <vt:lpstr>Diapositiva 91</vt:lpstr>
      <vt:lpstr>Diapositiva 92</vt:lpstr>
      <vt:lpstr>Diapositiva 93</vt:lpstr>
      <vt:lpstr>Diapositiva 94</vt:lpstr>
      <vt:lpstr>Diapositiva 95</vt:lpstr>
      <vt:lpstr>Diapositiva 96</vt:lpstr>
      <vt:lpstr>Diapositiva 97</vt:lpstr>
      <vt:lpstr>Diapositiva 98</vt:lpstr>
      <vt:lpstr>Diapositiva 99</vt:lpstr>
      <vt:lpstr>Diapositiva 100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oreste</dc:creator>
  <cp:lastModifiedBy>Oreste</cp:lastModifiedBy>
  <cp:revision>55</cp:revision>
  <dcterms:created xsi:type="dcterms:W3CDTF">2007-10-18T06:55:30Z</dcterms:created>
  <dcterms:modified xsi:type="dcterms:W3CDTF">2019-10-18T03:26:53Z</dcterms:modified>
</cp:coreProperties>
</file>